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305" r:id="rId4"/>
    <p:sldId id="370" r:id="rId5"/>
    <p:sldId id="348" r:id="rId6"/>
    <p:sldId id="371" r:id="rId7"/>
    <p:sldId id="373" r:id="rId8"/>
    <p:sldId id="374" r:id="rId9"/>
    <p:sldId id="377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38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  <p:cmAuthor id="3" name="lg3571@outlook.com" initials="l" lastIdx="1" clrIdx="2"/>
  <p:cmAuthor id="4" name="王习习" initials="王" lastIdx="2" clrIdx="0"/>
  <p:cmAuthor id="5" name="yczn" initials="y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06"/>
        <p:guide pos="38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9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4.xml"/><Relationship Id="rId3" Type="http://schemas.openxmlformats.org/officeDocument/2006/relationships/image" Target="../media/image2.png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openxmlformats.org/officeDocument/2006/relationships/tags" Target="../tags/tag66.xml"/><Relationship Id="rId2" Type="http://schemas.openxmlformats.org/officeDocument/2006/relationships/image" Target="../media/image2.png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tags" Target="../tags/tag68.xml"/><Relationship Id="rId2" Type="http://schemas.openxmlformats.org/officeDocument/2006/relationships/image" Target="../media/image2.png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tags" Target="../tags/tag70.xml"/><Relationship Id="rId2" Type="http://schemas.openxmlformats.org/officeDocument/2006/relationships/image" Target="../media/image2.png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tags" Target="../tags/tag72.xml"/><Relationship Id="rId2" Type="http://schemas.openxmlformats.org/officeDocument/2006/relationships/image" Target="../media/image2.png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tags" Target="../tags/tag74.xml"/><Relationship Id="rId2" Type="http://schemas.openxmlformats.org/officeDocument/2006/relationships/image" Target="../media/image2.png"/><Relationship Id="rId1" Type="http://schemas.openxmlformats.org/officeDocument/2006/relationships/tags" Target="../tags/tag7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6.xml"/><Relationship Id="rId3" Type="http://schemas.openxmlformats.org/officeDocument/2006/relationships/image" Target="../media/image2.png"/><Relationship Id="rId2" Type="http://schemas.openxmlformats.org/officeDocument/2006/relationships/tags" Target="../tags/tag75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tags" Target="../tags/tag78.xml"/><Relationship Id="rId2" Type="http://schemas.openxmlformats.org/officeDocument/2006/relationships/image" Target="../media/image2.png"/><Relationship Id="rId1" Type="http://schemas.openxmlformats.org/officeDocument/2006/relationships/tags" Target="../tags/tag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75" y="993775"/>
            <a:ext cx="11614150" cy="586422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81630" y="162560"/>
            <a:ext cx="5899150" cy="8312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车厢智能清扫机器人液压系统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9165590" y="6382385"/>
            <a:ext cx="302704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870" y="1574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、液压原理图</a:t>
            </a:r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020" y="1003935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22755" y="361950"/>
            <a:ext cx="1844040" cy="743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/>
              <a:t>风机油路原理图</a:t>
            </a:r>
            <a:endParaRPr lang="zh-CN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4465" y="966470"/>
            <a:ext cx="7132955" cy="5179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870" y="1574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、液压原理图</a:t>
            </a:r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020" y="1003935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22755" y="361950"/>
            <a:ext cx="1844040" cy="743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/>
              <a:t>动作油路原理图</a:t>
            </a:r>
            <a:endParaRPr 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9250" y="793115"/>
            <a:ext cx="7198360" cy="5819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870" y="1574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、设备阀组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020" y="1003935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4290" y="1252855"/>
            <a:ext cx="7447915" cy="4483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870" y="1574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、设备管路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020" y="1003935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1535" y="701040"/>
            <a:ext cx="6835140" cy="4739640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V="1">
            <a:off x="2912110" y="1718310"/>
            <a:ext cx="3155315" cy="68961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465580" y="2432685"/>
            <a:ext cx="271208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从左至右：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风机泄油管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风机回油管</a:t>
            </a:r>
            <a:endParaRPr lang="en-US" altLang="zh-CN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风机</a:t>
            </a:r>
            <a:r>
              <a:rPr lang="en-US" altLang="zh-CN">
                <a:solidFill>
                  <a:srgbClr val="FF0000"/>
                </a:solidFill>
              </a:rPr>
              <a:t>2</a:t>
            </a:r>
            <a:r>
              <a:rPr lang="zh-CN" altLang="en-US">
                <a:solidFill>
                  <a:srgbClr val="FF0000"/>
                </a:solidFill>
              </a:rPr>
              <a:t>进油管</a:t>
            </a:r>
            <a:endParaRPr lang="en-US" altLang="zh-CN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  <a:sym typeface="+mn-ea"/>
              </a:rPr>
              <a:t>风机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进油管</a:t>
            </a:r>
            <a:endParaRPr lang="en-US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870" y="1574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、设备管路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020" y="1003935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5580" y="2432685"/>
            <a:ext cx="32969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从左至右：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比例多路阀泄油管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手压泵进油管</a:t>
            </a:r>
            <a:endParaRPr lang="en-US" altLang="zh-CN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开关阀组回油管</a:t>
            </a:r>
            <a:endParaRPr lang="en-US" altLang="zh-CN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比例多路阀进油管</a:t>
            </a:r>
            <a:endParaRPr lang="en-US" altLang="zh-CN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  <a:sym typeface="+mn-ea"/>
              </a:rPr>
              <a:t>比例多路阀回油管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5380" y="829945"/>
            <a:ext cx="6766560" cy="4914900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V="1">
            <a:off x="2912110" y="1718310"/>
            <a:ext cx="3220085" cy="689610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5365" y="895985"/>
            <a:ext cx="6628130" cy="425386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870" y="1574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、设备管路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020" y="1003935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6195" y="3793490"/>
            <a:ext cx="2399665" cy="4883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F0000"/>
                </a:solidFill>
              </a:rPr>
              <a:t>升降油管</a:t>
            </a:r>
            <a:endParaRPr lang="zh-CN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3639820" y="4004310"/>
            <a:ext cx="3646170" cy="680085"/>
          </a:xfrm>
          <a:prstGeom prst="straightConnector1">
            <a:avLst/>
          </a:prstGeom>
          <a:ln w="31750" cap="rnd">
            <a:solidFill>
              <a:schemeClr val="accent2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68468" y="583664"/>
            <a:ext cx="608851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68468" y="231790"/>
            <a:ext cx="613846" cy="255727"/>
            <a:chOff x="603250" y="1054101"/>
            <a:chExt cx="1951038" cy="812800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365375" y="1431926"/>
              <a:ext cx="188913" cy="407988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466975" y="1135063"/>
              <a:ext cx="71438" cy="231775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332038" y="1135063"/>
              <a:ext cx="69850" cy="231775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925638" y="1417638"/>
              <a:ext cx="430213" cy="449263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073275" y="1250951"/>
              <a:ext cx="225425" cy="115888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079625" y="1212851"/>
              <a:ext cx="212725" cy="31750"/>
            </a:xfrm>
            <a:custGeom>
              <a:avLst/>
              <a:gdLst>
                <a:gd name="T0" fmla="*/ 122 w 134"/>
                <a:gd name="T1" fmla="*/ 12 h 20"/>
                <a:gd name="T2" fmla="*/ 12 w 134"/>
                <a:gd name="T3" fmla="*/ 12 h 20"/>
                <a:gd name="T4" fmla="*/ 12 w 134"/>
                <a:gd name="T5" fmla="*/ 20 h 20"/>
                <a:gd name="T6" fmla="*/ 0 w 134"/>
                <a:gd name="T7" fmla="*/ 20 h 20"/>
                <a:gd name="T8" fmla="*/ 0 w 134"/>
                <a:gd name="T9" fmla="*/ 12 h 20"/>
                <a:gd name="T10" fmla="*/ 0 w 134"/>
                <a:gd name="T11" fmla="*/ 0 h 20"/>
                <a:gd name="T12" fmla="*/ 12 w 134"/>
                <a:gd name="T13" fmla="*/ 0 h 20"/>
                <a:gd name="T14" fmla="*/ 122 w 134"/>
                <a:gd name="T15" fmla="*/ 0 h 20"/>
                <a:gd name="T16" fmla="*/ 134 w 134"/>
                <a:gd name="T17" fmla="*/ 0 h 20"/>
                <a:gd name="T18" fmla="*/ 134 w 134"/>
                <a:gd name="T19" fmla="*/ 12 h 20"/>
                <a:gd name="T20" fmla="*/ 134 w 134"/>
                <a:gd name="T21" fmla="*/ 20 h 20"/>
                <a:gd name="T22" fmla="*/ 122 w 134"/>
                <a:gd name="T23" fmla="*/ 20 h 20"/>
                <a:gd name="T24" fmla="*/ 122 w 134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20">
                  <a:moveTo>
                    <a:pt x="122" y="12"/>
                  </a:moveTo>
                  <a:lnTo>
                    <a:pt x="12" y="12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12"/>
                  </a:lnTo>
                  <a:lnTo>
                    <a:pt x="134" y="20"/>
                  </a:lnTo>
                  <a:lnTo>
                    <a:pt x="122" y="20"/>
                  </a:lnTo>
                  <a:lnTo>
                    <a:pt x="1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085975" y="1109663"/>
              <a:ext cx="200025" cy="90488"/>
            </a:xfrm>
            <a:custGeom>
              <a:avLst/>
              <a:gdLst>
                <a:gd name="T0" fmla="*/ 69 w 126"/>
                <a:gd name="T1" fmla="*/ 45 h 57"/>
                <a:gd name="T2" fmla="*/ 106 w 126"/>
                <a:gd name="T3" fmla="*/ 45 h 57"/>
                <a:gd name="T4" fmla="*/ 106 w 126"/>
                <a:gd name="T5" fmla="*/ 57 h 57"/>
                <a:gd name="T6" fmla="*/ 21 w 126"/>
                <a:gd name="T7" fmla="*/ 57 h 57"/>
                <a:gd name="T8" fmla="*/ 21 w 126"/>
                <a:gd name="T9" fmla="*/ 45 h 57"/>
                <a:gd name="T10" fmla="*/ 57 w 126"/>
                <a:gd name="T11" fmla="*/ 45 h 57"/>
                <a:gd name="T12" fmla="*/ 57 w 126"/>
                <a:gd name="T13" fmla="*/ 32 h 57"/>
                <a:gd name="T14" fmla="*/ 0 w 126"/>
                <a:gd name="T15" fmla="*/ 32 h 57"/>
                <a:gd name="T16" fmla="*/ 0 w 126"/>
                <a:gd name="T17" fmla="*/ 20 h 57"/>
                <a:gd name="T18" fmla="*/ 57 w 126"/>
                <a:gd name="T19" fmla="*/ 20 h 57"/>
                <a:gd name="T20" fmla="*/ 57 w 126"/>
                <a:gd name="T21" fmla="*/ 0 h 57"/>
                <a:gd name="T22" fmla="*/ 69 w 126"/>
                <a:gd name="T23" fmla="*/ 0 h 57"/>
                <a:gd name="T24" fmla="*/ 69 w 126"/>
                <a:gd name="T25" fmla="*/ 20 h 57"/>
                <a:gd name="T26" fmla="*/ 126 w 126"/>
                <a:gd name="T27" fmla="*/ 20 h 57"/>
                <a:gd name="T28" fmla="*/ 126 w 126"/>
                <a:gd name="T29" fmla="*/ 32 h 57"/>
                <a:gd name="T30" fmla="*/ 69 w 126"/>
                <a:gd name="T31" fmla="*/ 32 h 57"/>
                <a:gd name="T32" fmla="*/ 69 w 126"/>
                <a:gd name="T33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69" y="45"/>
                  </a:moveTo>
                  <a:lnTo>
                    <a:pt x="106" y="45"/>
                  </a:lnTo>
                  <a:lnTo>
                    <a:pt x="106" y="57"/>
                  </a:lnTo>
                  <a:lnTo>
                    <a:pt x="21" y="57"/>
                  </a:lnTo>
                  <a:lnTo>
                    <a:pt x="21" y="45"/>
                  </a:lnTo>
                  <a:lnTo>
                    <a:pt x="57" y="45"/>
                  </a:lnTo>
                  <a:lnTo>
                    <a:pt x="57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69" y="20"/>
                  </a:lnTo>
                  <a:lnTo>
                    <a:pt x="126" y="20"/>
                  </a:lnTo>
                  <a:lnTo>
                    <a:pt x="126" y="32"/>
                  </a:lnTo>
                  <a:lnTo>
                    <a:pt x="69" y="32"/>
                  </a:lnTo>
                  <a:lnTo>
                    <a:pt x="6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892300" y="1219201"/>
              <a:ext cx="142875" cy="149225"/>
            </a:xfrm>
            <a:custGeom>
              <a:avLst/>
              <a:gdLst>
                <a:gd name="T0" fmla="*/ 12 w 90"/>
                <a:gd name="T1" fmla="*/ 94 h 94"/>
                <a:gd name="T2" fmla="*/ 0 w 90"/>
                <a:gd name="T3" fmla="*/ 94 h 94"/>
                <a:gd name="T4" fmla="*/ 0 w 90"/>
                <a:gd name="T5" fmla="*/ 82 h 94"/>
                <a:gd name="T6" fmla="*/ 0 w 90"/>
                <a:gd name="T7" fmla="*/ 8 h 94"/>
                <a:gd name="T8" fmla="*/ 11 w 90"/>
                <a:gd name="T9" fmla="*/ 8 h 94"/>
                <a:gd name="T10" fmla="*/ 25 w 90"/>
                <a:gd name="T11" fmla="*/ 0 h 94"/>
                <a:gd name="T12" fmla="*/ 31 w 90"/>
                <a:gd name="T13" fmla="*/ 11 h 94"/>
                <a:gd name="T14" fmla="*/ 12 w 90"/>
                <a:gd name="T15" fmla="*/ 22 h 94"/>
                <a:gd name="T16" fmla="*/ 12 w 90"/>
                <a:gd name="T17" fmla="*/ 45 h 94"/>
                <a:gd name="T18" fmla="*/ 37 w 90"/>
                <a:gd name="T19" fmla="*/ 45 h 94"/>
                <a:gd name="T20" fmla="*/ 37 w 90"/>
                <a:gd name="T21" fmla="*/ 57 h 94"/>
                <a:gd name="T22" fmla="*/ 12 w 90"/>
                <a:gd name="T23" fmla="*/ 57 h 94"/>
                <a:gd name="T24" fmla="*/ 12 w 90"/>
                <a:gd name="T25" fmla="*/ 82 h 94"/>
                <a:gd name="T26" fmla="*/ 77 w 90"/>
                <a:gd name="T27" fmla="*/ 82 h 94"/>
                <a:gd name="T28" fmla="*/ 77 w 90"/>
                <a:gd name="T29" fmla="*/ 57 h 94"/>
                <a:gd name="T30" fmla="*/ 53 w 90"/>
                <a:gd name="T31" fmla="*/ 57 h 94"/>
                <a:gd name="T32" fmla="*/ 53 w 90"/>
                <a:gd name="T33" fmla="*/ 45 h 94"/>
                <a:gd name="T34" fmla="*/ 77 w 90"/>
                <a:gd name="T35" fmla="*/ 45 h 94"/>
                <a:gd name="T36" fmla="*/ 77 w 90"/>
                <a:gd name="T37" fmla="*/ 20 h 94"/>
                <a:gd name="T38" fmla="*/ 53 w 90"/>
                <a:gd name="T39" fmla="*/ 20 h 94"/>
                <a:gd name="T40" fmla="*/ 53 w 90"/>
                <a:gd name="T41" fmla="*/ 8 h 94"/>
                <a:gd name="T42" fmla="*/ 77 w 90"/>
                <a:gd name="T43" fmla="*/ 8 h 94"/>
                <a:gd name="T44" fmla="*/ 90 w 90"/>
                <a:gd name="T45" fmla="*/ 8 h 94"/>
                <a:gd name="T46" fmla="*/ 90 w 90"/>
                <a:gd name="T47" fmla="*/ 94 h 94"/>
                <a:gd name="T48" fmla="*/ 77 w 90"/>
                <a:gd name="T49" fmla="*/ 94 h 94"/>
                <a:gd name="T50" fmla="*/ 12 w 90"/>
                <a:gd name="T5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94">
                  <a:moveTo>
                    <a:pt x="12" y="94"/>
                  </a:moveTo>
                  <a:lnTo>
                    <a:pt x="0" y="94"/>
                  </a:lnTo>
                  <a:lnTo>
                    <a:pt x="0" y="82"/>
                  </a:lnTo>
                  <a:lnTo>
                    <a:pt x="0" y="8"/>
                  </a:lnTo>
                  <a:lnTo>
                    <a:pt x="11" y="8"/>
                  </a:lnTo>
                  <a:lnTo>
                    <a:pt x="25" y="0"/>
                  </a:lnTo>
                  <a:lnTo>
                    <a:pt x="31" y="11"/>
                  </a:lnTo>
                  <a:lnTo>
                    <a:pt x="12" y="22"/>
                  </a:lnTo>
                  <a:lnTo>
                    <a:pt x="12" y="45"/>
                  </a:lnTo>
                  <a:lnTo>
                    <a:pt x="37" y="45"/>
                  </a:lnTo>
                  <a:lnTo>
                    <a:pt x="37" y="57"/>
                  </a:lnTo>
                  <a:lnTo>
                    <a:pt x="12" y="57"/>
                  </a:lnTo>
                  <a:lnTo>
                    <a:pt x="12" y="82"/>
                  </a:lnTo>
                  <a:lnTo>
                    <a:pt x="77" y="82"/>
                  </a:lnTo>
                  <a:lnTo>
                    <a:pt x="77" y="57"/>
                  </a:lnTo>
                  <a:lnTo>
                    <a:pt x="53" y="57"/>
                  </a:lnTo>
                  <a:lnTo>
                    <a:pt x="53" y="45"/>
                  </a:lnTo>
                  <a:lnTo>
                    <a:pt x="77" y="45"/>
                  </a:lnTo>
                  <a:lnTo>
                    <a:pt x="77" y="20"/>
                  </a:lnTo>
                  <a:lnTo>
                    <a:pt x="53" y="20"/>
                  </a:lnTo>
                  <a:lnTo>
                    <a:pt x="53" y="8"/>
                  </a:lnTo>
                  <a:lnTo>
                    <a:pt x="77" y="8"/>
                  </a:lnTo>
                  <a:lnTo>
                    <a:pt x="90" y="8"/>
                  </a:lnTo>
                  <a:lnTo>
                    <a:pt x="90" y="94"/>
                  </a:lnTo>
                  <a:lnTo>
                    <a:pt x="77" y="94"/>
                  </a:lnTo>
                  <a:lnTo>
                    <a:pt x="12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995488" y="1165226"/>
              <a:ext cx="39688" cy="46038"/>
            </a:xfrm>
            <a:custGeom>
              <a:avLst/>
              <a:gdLst>
                <a:gd name="T0" fmla="*/ 0 w 25"/>
                <a:gd name="T1" fmla="*/ 23 h 29"/>
                <a:gd name="T2" fmla="*/ 14 w 25"/>
                <a:gd name="T3" fmla="*/ 0 h 29"/>
                <a:gd name="T4" fmla="*/ 25 w 25"/>
                <a:gd name="T5" fmla="*/ 6 h 29"/>
                <a:gd name="T6" fmla="*/ 10 w 25"/>
                <a:gd name="T7" fmla="*/ 29 h 29"/>
                <a:gd name="T8" fmla="*/ 0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23"/>
                  </a:moveTo>
                  <a:lnTo>
                    <a:pt x="14" y="0"/>
                  </a:lnTo>
                  <a:lnTo>
                    <a:pt x="25" y="6"/>
                  </a:lnTo>
                  <a:lnTo>
                    <a:pt x="10" y="2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938338" y="1158876"/>
              <a:ext cx="39688" cy="46038"/>
            </a:xfrm>
            <a:custGeom>
              <a:avLst/>
              <a:gdLst>
                <a:gd name="T0" fmla="*/ 25 w 25"/>
                <a:gd name="T1" fmla="*/ 23 h 29"/>
                <a:gd name="T2" fmla="*/ 14 w 25"/>
                <a:gd name="T3" fmla="*/ 29 h 29"/>
                <a:gd name="T4" fmla="*/ 0 w 25"/>
                <a:gd name="T5" fmla="*/ 6 h 29"/>
                <a:gd name="T6" fmla="*/ 10 w 25"/>
                <a:gd name="T7" fmla="*/ 0 h 29"/>
                <a:gd name="T8" fmla="*/ 25 w 25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5" y="23"/>
                  </a:moveTo>
                  <a:lnTo>
                    <a:pt x="14" y="29"/>
                  </a:lnTo>
                  <a:lnTo>
                    <a:pt x="0" y="6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898650" y="1165226"/>
              <a:ext cx="39688" cy="46038"/>
            </a:xfrm>
            <a:custGeom>
              <a:avLst/>
              <a:gdLst>
                <a:gd name="T0" fmla="*/ 0 w 25"/>
                <a:gd name="T1" fmla="*/ 6 h 29"/>
                <a:gd name="T2" fmla="*/ 11 w 25"/>
                <a:gd name="T3" fmla="*/ 0 h 29"/>
                <a:gd name="T4" fmla="*/ 25 w 25"/>
                <a:gd name="T5" fmla="*/ 23 h 29"/>
                <a:gd name="T6" fmla="*/ 15 w 25"/>
                <a:gd name="T7" fmla="*/ 29 h 29"/>
                <a:gd name="T8" fmla="*/ 0 w 25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0" y="6"/>
                  </a:moveTo>
                  <a:lnTo>
                    <a:pt x="11" y="0"/>
                  </a:lnTo>
                  <a:lnTo>
                    <a:pt x="25" y="23"/>
                  </a:lnTo>
                  <a:lnTo>
                    <a:pt x="15" y="29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892300" y="1109663"/>
              <a:ext cx="134938" cy="46038"/>
            </a:xfrm>
            <a:custGeom>
              <a:avLst/>
              <a:gdLst>
                <a:gd name="T0" fmla="*/ 0 w 85"/>
                <a:gd name="T1" fmla="*/ 17 h 29"/>
                <a:gd name="T2" fmla="*/ 82 w 85"/>
                <a:gd name="T3" fmla="*/ 0 h 29"/>
                <a:gd name="T4" fmla="*/ 85 w 85"/>
                <a:gd name="T5" fmla="*/ 11 h 29"/>
                <a:gd name="T6" fmla="*/ 3 w 85"/>
                <a:gd name="T7" fmla="*/ 29 h 29"/>
                <a:gd name="T8" fmla="*/ 0 w 85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9">
                  <a:moveTo>
                    <a:pt x="0" y="17"/>
                  </a:moveTo>
                  <a:lnTo>
                    <a:pt x="82" y="0"/>
                  </a:lnTo>
                  <a:lnTo>
                    <a:pt x="85" y="11"/>
                  </a:lnTo>
                  <a:lnTo>
                    <a:pt x="3" y="29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768475" y="1160463"/>
              <a:ext cx="117475" cy="207963"/>
            </a:xfrm>
            <a:custGeom>
              <a:avLst/>
              <a:gdLst>
                <a:gd name="T0" fmla="*/ 46 w 74"/>
                <a:gd name="T1" fmla="*/ 49 h 131"/>
                <a:gd name="T2" fmla="*/ 48 w 74"/>
                <a:gd name="T3" fmla="*/ 48 h 131"/>
                <a:gd name="T4" fmla="*/ 71 w 74"/>
                <a:gd name="T5" fmla="*/ 88 h 131"/>
                <a:gd name="T6" fmla="*/ 60 w 74"/>
                <a:gd name="T7" fmla="*/ 94 h 131"/>
                <a:gd name="T8" fmla="*/ 46 w 74"/>
                <a:gd name="T9" fmla="*/ 68 h 131"/>
                <a:gd name="T10" fmla="*/ 46 w 74"/>
                <a:gd name="T11" fmla="*/ 131 h 131"/>
                <a:gd name="T12" fmla="*/ 33 w 74"/>
                <a:gd name="T13" fmla="*/ 131 h 131"/>
                <a:gd name="T14" fmla="*/ 33 w 74"/>
                <a:gd name="T15" fmla="*/ 59 h 131"/>
                <a:gd name="T16" fmla="*/ 11 w 74"/>
                <a:gd name="T17" fmla="*/ 98 h 131"/>
                <a:gd name="T18" fmla="*/ 0 w 74"/>
                <a:gd name="T19" fmla="*/ 91 h 131"/>
                <a:gd name="T20" fmla="*/ 33 w 74"/>
                <a:gd name="T21" fmla="*/ 34 h 131"/>
                <a:gd name="T22" fmla="*/ 33 w 74"/>
                <a:gd name="T23" fmla="*/ 25 h 131"/>
                <a:gd name="T24" fmla="*/ 5 w 74"/>
                <a:gd name="T25" fmla="*/ 25 h 131"/>
                <a:gd name="T26" fmla="*/ 5 w 74"/>
                <a:gd name="T27" fmla="*/ 13 h 131"/>
                <a:gd name="T28" fmla="*/ 33 w 74"/>
                <a:gd name="T29" fmla="*/ 13 h 131"/>
                <a:gd name="T30" fmla="*/ 33 w 74"/>
                <a:gd name="T31" fmla="*/ 0 h 131"/>
                <a:gd name="T32" fmla="*/ 46 w 74"/>
                <a:gd name="T33" fmla="*/ 0 h 131"/>
                <a:gd name="T34" fmla="*/ 46 w 74"/>
                <a:gd name="T35" fmla="*/ 13 h 131"/>
                <a:gd name="T36" fmla="*/ 74 w 74"/>
                <a:gd name="T37" fmla="*/ 13 h 131"/>
                <a:gd name="T38" fmla="*/ 74 w 74"/>
                <a:gd name="T39" fmla="*/ 25 h 131"/>
                <a:gd name="T40" fmla="*/ 46 w 74"/>
                <a:gd name="T41" fmla="*/ 25 h 131"/>
                <a:gd name="T42" fmla="*/ 46 w 74"/>
                <a:gd name="T43" fmla="*/ 4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131">
                  <a:moveTo>
                    <a:pt x="46" y="49"/>
                  </a:moveTo>
                  <a:lnTo>
                    <a:pt x="48" y="48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6" y="68"/>
                  </a:lnTo>
                  <a:lnTo>
                    <a:pt x="46" y="131"/>
                  </a:lnTo>
                  <a:lnTo>
                    <a:pt x="33" y="131"/>
                  </a:lnTo>
                  <a:lnTo>
                    <a:pt x="33" y="59"/>
                  </a:lnTo>
                  <a:lnTo>
                    <a:pt x="11" y="98"/>
                  </a:lnTo>
                  <a:lnTo>
                    <a:pt x="0" y="91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5" y="25"/>
                  </a:lnTo>
                  <a:lnTo>
                    <a:pt x="5" y="13"/>
                  </a:lnTo>
                  <a:lnTo>
                    <a:pt x="33" y="1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13"/>
                  </a:lnTo>
                  <a:lnTo>
                    <a:pt x="74" y="13"/>
                  </a:lnTo>
                  <a:lnTo>
                    <a:pt x="74" y="25"/>
                  </a:lnTo>
                  <a:lnTo>
                    <a:pt x="46" y="25"/>
                  </a:ln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774825" y="1111251"/>
              <a:ext cx="103188" cy="44450"/>
            </a:xfrm>
            <a:custGeom>
              <a:avLst/>
              <a:gdLst>
                <a:gd name="T0" fmla="*/ 0 w 65"/>
                <a:gd name="T1" fmla="*/ 16 h 28"/>
                <a:gd name="T2" fmla="*/ 62 w 65"/>
                <a:gd name="T3" fmla="*/ 0 h 28"/>
                <a:gd name="T4" fmla="*/ 65 w 65"/>
                <a:gd name="T5" fmla="*/ 11 h 28"/>
                <a:gd name="T6" fmla="*/ 4 w 65"/>
                <a:gd name="T7" fmla="*/ 28 h 28"/>
                <a:gd name="T8" fmla="*/ 0 w 6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16"/>
                  </a:moveTo>
                  <a:lnTo>
                    <a:pt x="62" y="0"/>
                  </a:lnTo>
                  <a:lnTo>
                    <a:pt x="65" y="11"/>
                  </a:lnTo>
                  <a:lnTo>
                    <a:pt x="4" y="28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281113" y="1446213"/>
              <a:ext cx="698500" cy="392113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603250" y="1054101"/>
              <a:ext cx="679450" cy="800100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" y="249555"/>
            <a:ext cx="946785" cy="451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870" y="1574800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、设备管路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"/>
            </p:custDataLst>
          </p:nvPr>
        </p:nvSpPr>
        <p:spPr>
          <a:xfrm>
            <a:off x="168275" y="6358255"/>
            <a:ext cx="295211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湖南一程智能科技有限公司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Hunan Yicheng Intelligent Technology Co.Lt</a:t>
            </a:r>
            <a:r>
              <a:rPr lang="en-US" altLang="zh-CN" sz="90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9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020" y="1003935"/>
            <a:ext cx="53784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4925" y="791210"/>
            <a:ext cx="4342130" cy="51269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5360" y="583565"/>
            <a:ext cx="5468620" cy="29394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7365" y="3658870"/>
            <a:ext cx="3749040" cy="2339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UNIT_PLACING_PICTURE_USER_VIEWPORT" val="{&quot;height&quot;:871,&quot;width&quot;:12006}"/>
</p:tagLst>
</file>

<file path=ppt/tags/tag79.xml><?xml version="1.0" encoding="utf-8"?>
<p:tagLst xmlns:p="http://schemas.openxmlformats.org/presentationml/2006/main">
  <p:tag name="commondata" val="eyJoZGlkIjoiZGRmYTllNWM1ZDk0YzUxMjFmZTY5NjdmODY2NTc5Nzg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584</Words>
  <Application>WPS 演示</Application>
  <PresentationFormat>宽屏</PresentationFormat>
  <Paragraphs>59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夜风</cp:lastModifiedBy>
  <cp:revision>302</cp:revision>
  <dcterms:created xsi:type="dcterms:W3CDTF">2019-06-19T02:08:00Z</dcterms:created>
  <dcterms:modified xsi:type="dcterms:W3CDTF">2024-11-26T00:58:54Z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AE3C9C651E524B0F8DC58FE3A51C41E3_13</vt:lpwstr>
  </property>
</Properties>
</file>