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9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8"/>
  </p:notesMasterIdLst>
  <p:sldIdLst>
    <p:sldId id="271" r:id="rId4"/>
    <p:sldId id="305" r:id="rId5"/>
    <p:sldId id="273" r:id="rId6"/>
    <p:sldId id="277" r:id="rId7"/>
    <p:sldId id="307" r:id="rId8"/>
    <p:sldId id="272" r:id="rId9"/>
    <p:sldId id="329" r:id="rId10"/>
    <p:sldId id="287" r:id="rId11"/>
    <p:sldId id="288" r:id="rId12"/>
    <p:sldId id="289" r:id="rId13"/>
    <p:sldId id="290" r:id="rId14"/>
    <p:sldId id="291" r:id="rId15"/>
    <p:sldId id="274" r:id="rId16"/>
    <p:sldId id="270" r:id="rId17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  <p:cmAuthor id="3" name="lg3571@outlook.com" initials="l" lastIdx="1" clrIdx="2"/>
  <p:cmAuthor id="4" name="王习习" initials="王" lastIdx="2" clrIdx="0"/>
  <p:cmAuthor id="5" name="yczn" initials="y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32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98.xml"/><Relationship Id="rId24" Type="http://schemas.openxmlformats.org/officeDocument/2006/relationships/customXml" Target="../customXml/item1.xml"/><Relationship Id="rId23" Type="http://schemas.openxmlformats.org/officeDocument/2006/relationships/customXmlProps" Target="../customXml/itemProps97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2827983"/>
            <a:ext cx="12192000" cy="4030017"/>
          </a:xfrm>
          <a:prstGeom prst="rect">
            <a:avLst/>
          </a:prstGeom>
        </p:spPr>
      </p:pic>
      <p:sp>
        <p:nvSpPr>
          <p:cNvPr id="4" name="平行四边形 3"/>
          <p:cNvSpPr/>
          <p:nvPr userDrawn="1"/>
        </p:nvSpPr>
        <p:spPr>
          <a:xfrm>
            <a:off x="7786914" y="6720114"/>
            <a:ext cx="4608286" cy="137886"/>
          </a:xfrm>
          <a:prstGeom prst="parallelogram">
            <a:avLst/>
          </a:prstGeom>
          <a:solidFill>
            <a:srgbClr val="2971C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2F1691-5511-4D5C-91FD-13C378CD0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AD5EB4-2C91-49C4-BDCE-8CE910ED8E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874714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2669117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4463517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6257919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>
          <a:xfrm>
            <a:off x="8052320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5"/>
          </p:nvPr>
        </p:nvSpPr>
        <p:spPr>
          <a:xfrm>
            <a:off x="9846724" y="4295856"/>
            <a:ext cx="1470564" cy="1470564"/>
          </a:xfrm>
          <a:custGeom>
            <a:avLst/>
            <a:gdLst>
              <a:gd name="connsiteX0" fmla="*/ 0 w 1470564"/>
              <a:gd name="connsiteY0" fmla="*/ 0 h 1470564"/>
              <a:gd name="connsiteX1" fmla="*/ 1470564 w 1470564"/>
              <a:gd name="connsiteY1" fmla="*/ 0 h 1470564"/>
              <a:gd name="connsiteX2" fmla="*/ 1470564 w 1470564"/>
              <a:gd name="connsiteY2" fmla="*/ 1470564 h 1470564"/>
              <a:gd name="connsiteX3" fmla="*/ 0 w 1470564"/>
              <a:gd name="connsiteY3" fmla="*/ 1470564 h 14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64" h="1470564">
                <a:moveTo>
                  <a:pt x="0" y="0"/>
                </a:moveTo>
                <a:lnTo>
                  <a:pt x="1470564" y="0"/>
                </a:lnTo>
                <a:lnTo>
                  <a:pt x="1470564" y="1470564"/>
                </a:lnTo>
                <a:lnTo>
                  <a:pt x="0" y="14705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7893550" y="6206373"/>
            <a:ext cx="734944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4" y="0"/>
            <a:ext cx="121913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93797" y="51558"/>
            <a:ext cx="1620957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>
            <a:lvl1pPr algn="ctr">
              <a:lnSpc>
                <a:spcPct val="100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标题样式</a:t>
            </a:r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-1" y="128585"/>
            <a:ext cx="542925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2665628" y="128585"/>
            <a:ext cx="9526372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 6" descr="C:/Users/kingsoft/AppData/Local/Temp/fig2wpp/@svg_UnionUnion_#color-2113&amp;620.svg"/>
          <p:cNvSpPr/>
          <p:nvPr userDrawn="1">
            <p:custDataLst>
              <p:tags r:id="rId2"/>
            </p:custDataLst>
          </p:nvPr>
        </p:nvSpPr>
        <p:spPr>
          <a:xfrm>
            <a:off x="0" y="137848"/>
            <a:ext cx="12188825" cy="3278495"/>
          </a:xfrm>
          <a:custGeom>
            <a:avLst/>
            <a:gdLst>
              <a:gd name="connsiteX0" fmla="*/ 12188825 w 12188825"/>
              <a:gd name="connsiteY0" fmla="*/ 1891953 h 3278495"/>
              <a:gd name="connsiteX1" fmla="*/ 10818928 w 12188825"/>
              <a:gd name="connsiteY1" fmla="*/ 1279161 h 3278495"/>
              <a:gd name="connsiteX2" fmla="*/ 9295528 w 12188825"/>
              <a:gd name="connsiteY2" fmla="*/ 641041 h 3278495"/>
              <a:gd name="connsiteX3" fmla="*/ 7621799 w 12188825"/>
              <a:gd name="connsiteY3" fmla="*/ 1043813 h 3278495"/>
              <a:gd name="connsiteX4" fmla="*/ 7181110 w 12188825"/>
              <a:gd name="connsiteY4" fmla="*/ 1271164 h 3278495"/>
              <a:gd name="connsiteX5" fmla="*/ 7181097 w 12188825"/>
              <a:gd name="connsiteY5" fmla="*/ 1271164 h 3278495"/>
              <a:gd name="connsiteX6" fmla="*/ 7181084 w 12188825"/>
              <a:gd name="connsiteY6" fmla="*/ 1271177 h 3278495"/>
              <a:gd name="connsiteX7" fmla="*/ 6171037 w 12188825"/>
              <a:gd name="connsiteY7" fmla="*/ 1731588 h 3278495"/>
              <a:gd name="connsiteX8" fmla="*/ 4925403 w 12188825"/>
              <a:gd name="connsiteY8" fmla="*/ 1911089 h 3278495"/>
              <a:gd name="connsiteX9" fmla="*/ 3459214 w 12188825"/>
              <a:gd name="connsiteY9" fmla="*/ 1835304 h 3278495"/>
              <a:gd name="connsiteX10" fmla="*/ 2089495 w 12188825"/>
              <a:gd name="connsiteY10" fmla="*/ 1569424 h 3278495"/>
              <a:gd name="connsiteX11" fmla="*/ 921600 w 12188825"/>
              <a:gd name="connsiteY11" fmla="*/ 1088916 h 3278495"/>
              <a:gd name="connsiteX12" fmla="*/ 135739 w 12188825"/>
              <a:gd name="connsiteY12" fmla="*/ 288056 h 3278495"/>
              <a:gd name="connsiteX13" fmla="*/ 0 w 12188825"/>
              <a:gd name="connsiteY13" fmla="*/ 35969 h 3278495"/>
              <a:gd name="connsiteX14" fmla="*/ 0 w 12188825"/>
              <a:gd name="connsiteY14" fmla="*/ 0 h 3278495"/>
              <a:gd name="connsiteX15" fmla="*/ 303276 w 12188825"/>
              <a:gd name="connsiteY15" fmla="*/ 510703 h 3278495"/>
              <a:gd name="connsiteX16" fmla="*/ 1284207 w 12188825"/>
              <a:gd name="connsiteY16" fmla="*/ 1260803 h 3278495"/>
              <a:gd name="connsiteX17" fmla="*/ 2458296 w 12188825"/>
              <a:gd name="connsiteY17" fmla="*/ 1642852 h 3278495"/>
              <a:gd name="connsiteX18" fmla="*/ 3888807 w 12188825"/>
              <a:gd name="connsiteY18" fmla="*/ 1861373 h 3278495"/>
              <a:gd name="connsiteX19" fmla="*/ 5307637 w 12188825"/>
              <a:gd name="connsiteY19" fmla="*/ 1870535 h 3278495"/>
              <a:gd name="connsiteX20" fmla="*/ 6532626 w 12188825"/>
              <a:gd name="connsiteY20" fmla="*/ 1568778 h 3278495"/>
              <a:gd name="connsiteX21" fmla="*/ 7168959 w 12188825"/>
              <a:gd name="connsiteY21" fmla="*/ 1253005 h 3278495"/>
              <a:gd name="connsiteX22" fmla="*/ 7168972 w 12188825"/>
              <a:gd name="connsiteY22" fmla="*/ 1253000 h 3278495"/>
              <a:gd name="connsiteX23" fmla="*/ 8087907 w 12188825"/>
              <a:gd name="connsiteY23" fmla="*/ 818125 h 3278495"/>
              <a:gd name="connsiteX24" fmla="*/ 9706660 w 12188825"/>
              <a:gd name="connsiteY24" fmla="*/ 709477 h 3278495"/>
              <a:gd name="connsiteX25" fmla="*/ 10796214 w 12188825"/>
              <a:gd name="connsiteY25" fmla="*/ 1246740 h 3278495"/>
              <a:gd name="connsiteX26" fmla="*/ 10796214 w 12188825"/>
              <a:gd name="connsiteY26" fmla="*/ 1246746 h 3278495"/>
              <a:gd name="connsiteX27" fmla="*/ 11332916 w 12188825"/>
              <a:gd name="connsiteY27" fmla="*/ 1551238 h 3278495"/>
              <a:gd name="connsiteX28" fmla="*/ 12188825 w 12188825"/>
              <a:gd name="connsiteY28" fmla="*/ 1866911 h 3278495"/>
              <a:gd name="connsiteX29" fmla="*/ 12188825 w 12188825"/>
              <a:gd name="connsiteY29" fmla="*/ 2019532 h 3278495"/>
              <a:gd name="connsiteX30" fmla="*/ 11006585 w 12188825"/>
              <a:gd name="connsiteY30" fmla="*/ 1600562 h 3278495"/>
              <a:gd name="connsiteX31" fmla="*/ 10868864 w 12188825"/>
              <a:gd name="connsiteY31" fmla="*/ 1536005 h 3278495"/>
              <a:gd name="connsiteX32" fmla="*/ 10868852 w 12188825"/>
              <a:gd name="connsiteY32" fmla="*/ 1535993 h 3278495"/>
              <a:gd name="connsiteX33" fmla="*/ 10122349 w 12188825"/>
              <a:gd name="connsiteY33" fmla="*/ 1212187 h 3278495"/>
              <a:gd name="connsiteX34" fmla="*/ 9192457 w 12188825"/>
              <a:gd name="connsiteY34" fmla="*/ 1013092 h 3278495"/>
              <a:gd name="connsiteX35" fmla="*/ 7401995 w 12188825"/>
              <a:gd name="connsiteY35" fmla="*/ 1263747 h 3278495"/>
              <a:gd name="connsiteX36" fmla="*/ 6521707 w 12188825"/>
              <a:gd name="connsiteY36" fmla="*/ 1638327 h 3278495"/>
              <a:gd name="connsiteX37" fmla="*/ 5871611 w 12188825"/>
              <a:gd name="connsiteY37" fmla="*/ 1906616 h 3278495"/>
              <a:gd name="connsiteX38" fmla="*/ 4636401 w 12188825"/>
              <a:gd name="connsiteY38" fmla="*/ 2069198 h 3278495"/>
              <a:gd name="connsiteX39" fmla="*/ 3246392 w 12188825"/>
              <a:gd name="connsiteY39" fmla="*/ 1979574 h 3278495"/>
              <a:gd name="connsiteX40" fmla="*/ 849919 w 12188825"/>
              <a:gd name="connsiteY40" fmla="*/ 1167195 h 3278495"/>
              <a:gd name="connsiteX41" fmla="*/ 84269 w 12188825"/>
              <a:gd name="connsiteY41" fmla="*/ 333407 h 3278495"/>
              <a:gd name="connsiteX42" fmla="*/ 0 w 12188825"/>
              <a:gd name="connsiteY42" fmla="*/ 182406 h 3278495"/>
              <a:gd name="connsiteX43" fmla="*/ 0 w 12188825"/>
              <a:gd name="connsiteY43" fmla="*/ 145534 h 3278495"/>
              <a:gd name="connsiteX44" fmla="*/ 248048 w 12188825"/>
              <a:gd name="connsiteY44" fmla="*/ 552745 h 3278495"/>
              <a:gd name="connsiteX45" fmla="*/ 1166708 w 12188825"/>
              <a:gd name="connsiteY45" fmla="*/ 1340777 h 3278495"/>
              <a:gd name="connsiteX46" fmla="*/ 2311674 w 12188825"/>
              <a:gd name="connsiteY46" fmla="*/ 1776172 h 3278495"/>
              <a:gd name="connsiteX47" fmla="*/ 3658933 w 12188825"/>
              <a:gd name="connsiteY47" fmla="*/ 2009749 h 3278495"/>
              <a:gd name="connsiteX48" fmla="*/ 5020996 w 12188825"/>
              <a:gd name="connsiteY48" fmla="*/ 2031901 h 3278495"/>
              <a:gd name="connsiteX49" fmla="*/ 6197434 w 12188825"/>
              <a:gd name="connsiteY49" fmla="*/ 1768467 h 3278495"/>
              <a:gd name="connsiteX50" fmla="*/ 6569523 w 12188825"/>
              <a:gd name="connsiteY50" fmla="*/ 1595493 h 3278495"/>
              <a:gd name="connsiteX51" fmla="*/ 7062319 w 12188825"/>
              <a:gd name="connsiteY51" fmla="*/ 1371281 h 3278495"/>
              <a:gd name="connsiteX52" fmla="*/ 7883529 w 12188825"/>
              <a:gd name="connsiteY52" fmla="*/ 1108957 h 3278495"/>
              <a:gd name="connsiteX53" fmla="*/ 9631406 w 12188825"/>
              <a:gd name="connsiteY53" fmla="*/ 1053664 h 3278495"/>
              <a:gd name="connsiteX54" fmla="*/ 10858250 w 12188825"/>
              <a:gd name="connsiteY54" fmla="*/ 1512839 h 3278495"/>
              <a:gd name="connsiteX55" fmla="*/ 10858250 w 12188825"/>
              <a:gd name="connsiteY55" fmla="*/ 1512839 h 3278495"/>
              <a:gd name="connsiteX56" fmla="*/ 11326224 w 12188825"/>
              <a:gd name="connsiteY56" fmla="*/ 1724137 h 3278495"/>
              <a:gd name="connsiteX57" fmla="*/ 12188825 w 12188825"/>
              <a:gd name="connsiteY57" fmla="*/ 2000472 h 3278495"/>
              <a:gd name="connsiteX58" fmla="*/ 12188825 w 12188825"/>
              <a:gd name="connsiteY58" fmla="*/ 2151725 h 3278495"/>
              <a:gd name="connsiteX59" fmla="*/ 10959062 w 12188825"/>
              <a:gd name="connsiteY59" fmla="*/ 1771369 h 3278495"/>
              <a:gd name="connsiteX60" fmla="*/ 10074293 w 12188825"/>
              <a:gd name="connsiteY60" fmla="*/ 1480802 h 3278495"/>
              <a:gd name="connsiteX61" fmla="*/ 9166339 w 12188825"/>
              <a:gd name="connsiteY61" fmla="*/ 1378809 h 3278495"/>
              <a:gd name="connsiteX62" fmla="*/ 8625117 w 12188825"/>
              <a:gd name="connsiteY62" fmla="*/ 1385805 h 3278495"/>
              <a:gd name="connsiteX63" fmla="*/ 8268137 w 12188825"/>
              <a:gd name="connsiteY63" fmla="*/ 1392901 h 3278495"/>
              <a:gd name="connsiteX64" fmla="*/ 8222087 w 12188825"/>
              <a:gd name="connsiteY64" fmla="*/ 1393345 h 3278495"/>
              <a:gd name="connsiteX65" fmla="*/ 7414526 w 12188825"/>
              <a:gd name="connsiteY65" fmla="*/ 1434520 h 3278495"/>
              <a:gd name="connsiteX66" fmla="*/ 6553119 w 12188825"/>
              <a:gd name="connsiteY66" fmla="*/ 1671100 h 3278495"/>
              <a:gd name="connsiteX67" fmla="*/ 6261349 w 12188825"/>
              <a:gd name="connsiteY67" fmla="*/ 1806334 h 3278495"/>
              <a:gd name="connsiteX68" fmla="*/ 5822716 w 12188825"/>
              <a:gd name="connsiteY68" fmla="*/ 2000713 h 3278495"/>
              <a:gd name="connsiteX69" fmla="*/ 4621406 w 12188825"/>
              <a:gd name="connsiteY69" fmla="*/ 2218626 h 3278495"/>
              <a:gd name="connsiteX70" fmla="*/ 3226433 w 12188825"/>
              <a:gd name="connsiteY70" fmla="*/ 2149304 h 3278495"/>
              <a:gd name="connsiteX71" fmla="*/ 843323 w 12188825"/>
              <a:gd name="connsiteY71" fmla="*/ 1284332 h 3278495"/>
              <a:gd name="connsiteX72" fmla="*/ 37916 w 12188825"/>
              <a:gd name="connsiteY72" fmla="*/ 388990 h 3278495"/>
              <a:gd name="connsiteX73" fmla="*/ 0 w 12188825"/>
              <a:gd name="connsiteY73" fmla="*/ 323744 h 3278495"/>
              <a:gd name="connsiteX74" fmla="*/ 0 w 12188825"/>
              <a:gd name="connsiteY74" fmla="*/ 287455 h 3278495"/>
              <a:gd name="connsiteX75" fmla="*/ 231067 w 12188825"/>
              <a:gd name="connsiteY75" fmla="*/ 648157 h 3278495"/>
              <a:gd name="connsiteX76" fmla="*/ 1172736 w 12188825"/>
              <a:gd name="connsiteY76" fmla="*/ 1479750 h 3278495"/>
              <a:gd name="connsiteX77" fmla="*/ 3675375 w 12188825"/>
              <a:gd name="connsiteY77" fmla="*/ 2180721 h 3278495"/>
              <a:gd name="connsiteX78" fmla="*/ 5032119 w 12188825"/>
              <a:gd name="connsiteY78" fmla="*/ 2164588 h 3278495"/>
              <a:gd name="connsiteX79" fmla="*/ 5621131 w 12188825"/>
              <a:gd name="connsiteY79" fmla="*/ 2047400 h 3278495"/>
              <a:gd name="connsiteX80" fmla="*/ 6248474 w 12188825"/>
              <a:gd name="connsiteY80" fmla="*/ 1790581 h 3278495"/>
              <a:gd name="connsiteX81" fmla="*/ 6248487 w 12188825"/>
              <a:gd name="connsiteY81" fmla="*/ 1790581 h 3278495"/>
              <a:gd name="connsiteX82" fmla="*/ 6248500 w 12188825"/>
              <a:gd name="connsiteY82" fmla="*/ 1790581 h 3278495"/>
              <a:gd name="connsiteX83" fmla="*/ 6260028 w 12188825"/>
              <a:gd name="connsiteY83" fmla="*/ 1785119 h 3278495"/>
              <a:gd name="connsiteX84" fmla="*/ 6273766 w 12188825"/>
              <a:gd name="connsiteY84" fmla="*/ 1778605 h 3278495"/>
              <a:gd name="connsiteX85" fmla="*/ 7079092 w 12188825"/>
              <a:gd name="connsiteY85" fmla="*/ 1475897 h 3278495"/>
              <a:gd name="connsiteX86" fmla="*/ 7872318 w 12188825"/>
              <a:gd name="connsiteY86" fmla="*/ 1381331 h 3278495"/>
              <a:gd name="connsiteX87" fmla="*/ 8331646 w 12188825"/>
              <a:gd name="connsiteY87" fmla="*/ 1372992 h 3278495"/>
              <a:gd name="connsiteX88" fmla="*/ 8331659 w 12188825"/>
              <a:gd name="connsiteY88" fmla="*/ 1372992 h 3278495"/>
              <a:gd name="connsiteX89" fmla="*/ 8331672 w 12188825"/>
              <a:gd name="connsiteY89" fmla="*/ 1372992 h 3278495"/>
              <a:gd name="connsiteX90" fmla="*/ 8723974 w 12188825"/>
              <a:gd name="connsiteY90" fmla="*/ 1366719 h 3278495"/>
              <a:gd name="connsiteX91" fmla="*/ 9630594 w 12188825"/>
              <a:gd name="connsiteY91" fmla="*/ 1385462 h 3278495"/>
              <a:gd name="connsiteX92" fmla="*/ 10987641 w 12188825"/>
              <a:gd name="connsiteY92" fmla="*/ 1762599 h 3278495"/>
              <a:gd name="connsiteX93" fmla="*/ 11298762 w 12188825"/>
              <a:gd name="connsiteY93" fmla="*/ 1876035 h 3278495"/>
              <a:gd name="connsiteX94" fmla="*/ 12188825 w 12188825"/>
              <a:gd name="connsiteY94" fmla="*/ 2134147 h 3278495"/>
              <a:gd name="connsiteX95" fmla="*/ 12188825 w 12188825"/>
              <a:gd name="connsiteY95" fmla="*/ 2288023 h 3278495"/>
              <a:gd name="connsiteX96" fmla="*/ 11204476 w 12188825"/>
              <a:gd name="connsiteY96" fmla="*/ 2021180 h 3278495"/>
              <a:gd name="connsiteX97" fmla="*/ 11204438 w 12188825"/>
              <a:gd name="connsiteY97" fmla="*/ 2021167 h 3278495"/>
              <a:gd name="connsiteX98" fmla="*/ 11204425 w 12188825"/>
              <a:gd name="connsiteY98" fmla="*/ 2021167 h 3278495"/>
              <a:gd name="connsiteX99" fmla="*/ 10924209 w 12188825"/>
              <a:gd name="connsiteY99" fmla="*/ 1936904 h 3278495"/>
              <a:gd name="connsiteX100" fmla="*/ 10031289 w 12188825"/>
              <a:gd name="connsiteY100" fmla="*/ 1728179 h 3278495"/>
              <a:gd name="connsiteX101" fmla="*/ 9183835 w 12188825"/>
              <a:gd name="connsiteY101" fmla="*/ 1720880 h 3278495"/>
              <a:gd name="connsiteX102" fmla="*/ 9018182 w 12188825"/>
              <a:gd name="connsiteY102" fmla="*/ 1734009 h 3278495"/>
              <a:gd name="connsiteX103" fmla="*/ 9018182 w 12188825"/>
              <a:gd name="connsiteY103" fmla="*/ 1734009 h 3278495"/>
              <a:gd name="connsiteX104" fmla="*/ 8286675 w 12188825"/>
              <a:gd name="connsiteY104" fmla="*/ 1763689 h 3278495"/>
              <a:gd name="connsiteX105" fmla="*/ 7764511 w 12188825"/>
              <a:gd name="connsiteY105" fmla="*/ 1715265 h 3278495"/>
              <a:gd name="connsiteX106" fmla="*/ 7458215 w 12188825"/>
              <a:gd name="connsiteY106" fmla="*/ 1681657 h 3278495"/>
              <a:gd name="connsiteX107" fmla="*/ 6622354 w 12188825"/>
              <a:gd name="connsiteY107" fmla="*/ 1727305 h 3278495"/>
              <a:gd name="connsiteX108" fmla="*/ 5957301 w 12188825"/>
              <a:gd name="connsiteY108" fmla="*/ 1992779 h 3278495"/>
              <a:gd name="connsiteX109" fmla="*/ 5957289 w 12188825"/>
              <a:gd name="connsiteY109" fmla="*/ 1992779 h 3278495"/>
              <a:gd name="connsiteX110" fmla="*/ 5957276 w 12188825"/>
              <a:gd name="connsiteY110" fmla="*/ 1992792 h 3278495"/>
              <a:gd name="connsiteX111" fmla="*/ 5957250 w 12188825"/>
              <a:gd name="connsiteY111" fmla="*/ 1992792 h 3278495"/>
              <a:gd name="connsiteX112" fmla="*/ 5957238 w 12188825"/>
              <a:gd name="connsiteY112" fmla="*/ 1992805 h 3278495"/>
              <a:gd name="connsiteX113" fmla="*/ 5957187 w 12188825"/>
              <a:gd name="connsiteY113" fmla="*/ 1992830 h 3278495"/>
              <a:gd name="connsiteX114" fmla="*/ 5814920 w 12188825"/>
              <a:gd name="connsiteY114" fmla="*/ 2060124 h 3278495"/>
              <a:gd name="connsiteX115" fmla="*/ 3247700 w 12188825"/>
              <a:gd name="connsiteY115" fmla="*/ 2325180 h 3278495"/>
              <a:gd name="connsiteX116" fmla="*/ 847649 w 12188825"/>
              <a:gd name="connsiteY116" fmla="*/ 1407932 h 3278495"/>
              <a:gd name="connsiteX117" fmla="*/ 3196 w 12188825"/>
              <a:gd name="connsiteY117" fmla="*/ 464475 h 3278495"/>
              <a:gd name="connsiteX118" fmla="*/ 0 w 12188825"/>
              <a:gd name="connsiteY118" fmla="*/ 459212 h 3278495"/>
              <a:gd name="connsiteX119" fmla="*/ 0 w 12188825"/>
              <a:gd name="connsiteY119" fmla="*/ 424654 h 3278495"/>
              <a:gd name="connsiteX120" fmla="*/ 208331 w 12188825"/>
              <a:gd name="connsiteY120" fmla="*/ 736099 h 3278495"/>
              <a:gd name="connsiteX121" fmla="*/ 1193818 w 12188825"/>
              <a:gd name="connsiteY121" fmla="*/ 1626643 h 3278495"/>
              <a:gd name="connsiteX122" fmla="*/ 3705644 w 12188825"/>
              <a:gd name="connsiteY122" fmla="*/ 2350831 h 3278495"/>
              <a:gd name="connsiteX123" fmla="*/ 5054389 w 12188825"/>
              <a:gd name="connsiteY123" fmla="*/ 2282878 h 3278495"/>
              <a:gd name="connsiteX124" fmla="*/ 5618833 w 12188825"/>
              <a:gd name="connsiteY124" fmla="*/ 2125162 h 3278495"/>
              <a:gd name="connsiteX125" fmla="*/ 5986808 w 12188825"/>
              <a:gd name="connsiteY125" fmla="*/ 1959855 h 3278495"/>
              <a:gd name="connsiteX126" fmla="*/ 6348309 w 12188825"/>
              <a:gd name="connsiteY126" fmla="*/ 1797070 h 3278495"/>
              <a:gd name="connsiteX127" fmla="*/ 7131504 w 12188825"/>
              <a:gd name="connsiteY127" fmla="*/ 1646527 h 3278495"/>
              <a:gd name="connsiteX128" fmla="*/ 7753782 w 12188825"/>
              <a:gd name="connsiteY128" fmla="*/ 1695242 h 3278495"/>
              <a:gd name="connsiteX129" fmla="*/ 7753833 w 12188825"/>
              <a:gd name="connsiteY129" fmla="*/ 1695255 h 3278495"/>
              <a:gd name="connsiteX130" fmla="*/ 7753871 w 12188825"/>
              <a:gd name="connsiteY130" fmla="*/ 1695255 h 3278495"/>
              <a:gd name="connsiteX131" fmla="*/ 7930037 w 12188825"/>
              <a:gd name="connsiteY131" fmla="*/ 1715810 h 3278495"/>
              <a:gd name="connsiteX132" fmla="*/ 8795266 w 12188825"/>
              <a:gd name="connsiteY132" fmla="*/ 1731804 h 3278495"/>
              <a:gd name="connsiteX133" fmla="*/ 9030141 w 12188825"/>
              <a:gd name="connsiteY133" fmla="*/ 1713517 h 3278495"/>
              <a:gd name="connsiteX134" fmla="*/ 9030155 w 12188825"/>
              <a:gd name="connsiteY134" fmla="*/ 1713517 h 3278495"/>
              <a:gd name="connsiteX135" fmla="*/ 9646859 w 12188825"/>
              <a:gd name="connsiteY135" fmla="*/ 1680427 h 3278495"/>
              <a:gd name="connsiteX136" fmla="*/ 11141208 w 12188825"/>
              <a:gd name="connsiteY136" fmla="*/ 1981754 h 3278495"/>
              <a:gd name="connsiteX137" fmla="*/ 11141259 w 12188825"/>
              <a:gd name="connsiteY137" fmla="*/ 1981767 h 3278495"/>
              <a:gd name="connsiteX138" fmla="*/ 11141525 w 12188825"/>
              <a:gd name="connsiteY138" fmla="*/ 1981843 h 3278495"/>
              <a:gd name="connsiteX139" fmla="*/ 11293225 w 12188825"/>
              <a:gd name="connsiteY139" fmla="*/ 2027795 h 3278495"/>
              <a:gd name="connsiteX140" fmla="*/ 11310239 w 12188825"/>
              <a:gd name="connsiteY140" fmla="*/ 2032915 h 3278495"/>
              <a:gd name="connsiteX141" fmla="*/ 12188825 w 12188825"/>
              <a:gd name="connsiteY141" fmla="*/ 2270027 h 3278495"/>
              <a:gd name="connsiteX142" fmla="*/ 12188825 w 12188825"/>
              <a:gd name="connsiteY142" fmla="*/ 2427528 h 3278495"/>
              <a:gd name="connsiteX143" fmla="*/ 11574826 w 12188825"/>
              <a:gd name="connsiteY143" fmla="*/ 2268164 h 3278495"/>
              <a:gd name="connsiteX144" fmla="*/ 11574813 w 12188825"/>
              <a:gd name="connsiteY144" fmla="*/ 2268164 h 3278495"/>
              <a:gd name="connsiteX145" fmla="*/ 10890664 w 12188825"/>
              <a:gd name="connsiteY145" fmla="*/ 2092225 h 3278495"/>
              <a:gd name="connsiteX146" fmla="*/ 10014554 w 12188825"/>
              <a:gd name="connsiteY146" fmla="*/ 1954773 h 3278495"/>
              <a:gd name="connsiteX147" fmla="*/ 9157655 w 12188825"/>
              <a:gd name="connsiteY147" fmla="*/ 2032991 h 3278495"/>
              <a:gd name="connsiteX148" fmla="*/ 9135080 w 12188825"/>
              <a:gd name="connsiteY148" fmla="*/ 2037300 h 3278495"/>
              <a:gd name="connsiteX149" fmla="*/ 9117089 w 12188825"/>
              <a:gd name="connsiteY149" fmla="*/ 2040734 h 3278495"/>
              <a:gd name="connsiteX150" fmla="*/ 8335544 w 12188825"/>
              <a:gd name="connsiteY150" fmla="*/ 2143842 h 3278495"/>
              <a:gd name="connsiteX151" fmla="*/ 7563890 w 12188825"/>
              <a:gd name="connsiteY151" fmla="*/ 2026705 h 3278495"/>
              <a:gd name="connsiteX152" fmla="*/ 7458838 w 12188825"/>
              <a:gd name="connsiteY152" fmla="*/ 1998318 h 3278495"/>
              <a:gd name="connsiteX153" fmla="*/ 7458812 w 12188825"/>
              <a:gd name="connsiteY153" fmla="*/ 1998305 h 3278495"/>
              <a:gd name="connsiteX154" fmla="*/ 6800120 w 12188825"/>
              <a:gd name="connsiteY154" fmla="*/ 1865099 h 3278495"/>
              <a:gd name="connsiteX155" fmla="*/ 5963193 w 12188825"/>
              <a:gd name="connsiteY155" fmla="*/ 2035006 h 3278495"/>
              <a:gd name="connsiteX156" fmla="*/ 5726666 w 12188825"/>
              <a:gd name="connsiteY156" fmla="*/ 2145464 h 3278495"/>
              <a:gd name="connsiteX157" fmla="*/ 5291258 w 12188825"/>
              <a:gd name="connsiteY157" fmla="*/ 2335205 h 3278495"/>
              <a:gd name="connsiteX158" fmla="*/ 4670504 w 12188825"/>
              <a:gd name="connsiteY158" fmla="*/ 2485976 h 3278495"/>
              <a:gd name="connsiteX159" fmla="*/ 3315576 w 12188825"/>
              <a:gd name="connsiteY159" fmla="*/ 2505011 h 3278495"/>
              <a:gd name="connsiteX160" fmla="*/ 2003703 w 12188825"/>
              <a:gd name="connsiteY160" fmla="*/ 2200034 h 3278495"/>
              <a:gd name="connsiteX161" fmla="*/ 869769 w 12188825"/>
              <a:gd name="connsiteY161" fmla="*/ 1544598 h 3278495"/>
              <a:gd name="connsiteX162" fmla="*/ 0 w 12188825"/>
              <a:gd name="connsiteY162" fmla="*/ 581612 h 3278495"/>
              <a:gd name="connsiteX163" fmla="*/ 0 w 12188825"/>
              <a:gd name="connsiteY163" fmla="*/ 556480 h 3278495"/>
              <a:gd name="connsiteX164" fmla="*/ 1216794 w 12188825"/>
              <a:gd name="connsiteY164" fmla="*/ 1773954 h 3278495"/>
              <a:gd name="connsiteX165" fmla="*/ 3782015 w 12188825"/>
              <a:gd name="connsiteY165" fmla="*/ 2518330 h 3278495"/>
              <a:gd name="connsiteX166" fmla="*/ 5113200 w 12188825"/>
              <a:gd name="connsiteY166" fmla="*/ 2371576 h 3278495"/>
              <a:gd name="connsiteX167" fmla="*/ 5684589 w 12188825"/>
              <a:gd name="connsiteY167" fmla="*/ 2138266 h 3278495"/>
              <a:gd name="connsiteX168" fmla="*/ 6509836 w 12188825"/>
              <a:gd name="connsiteY168" fmla="*/ 1852704 h 3278495"/>
              <a:gd name="connsiteX169" fmla="*/ 7470328 w 12188825"/>
              <a:gd name="connsiteY169" fmla="*/ 1982552 h 3278495"/>
              <a:gd name="connsiteX170" fmla="*/ 7470328 w 12188825"/>
              <a:gd name="connsiteY170" fmla="*/ 1982552 h 3278495"/>
              <a:gd name="connsiteX171" fmla="*/ 7984036 w 12188825"/>
              <a:gd name="connsiteY171" fmla="*/ 2099955 h 3278495"/>
              <a:gd name="connsiteX172" fmla="*/ 8840021 w 12188825"/>
              <a:gd name="connsiteY172" fmla="*/ 2072176 h 3278495"/>
              <a:gd name="connsiteX173" fmla="*/ 9102246 w 12188825"/>
              <a:gd name="connsiteY173" fmla="*/ 2023309 h 3278495"/>
              <a:gd name="connsiteX174" fmla="*/ 9632651 w 12188825"/>
              <a:gd name="connsiteY174" fmla="*/ 1939870 h 3278495"/>
              <a:gd name="connsiteX175" fmla="*/ 11265051 w 12188825"/>
              <a:gd name="connsiteY175" fmla="*/ 2165944 h 3278495"/>
              <a:gd name="connsiteX176" fmla="*/ 11604294 w 12188825"/>
              <a:gd name="connsiteY176" fmla="*/ 2256733 h 3278495"/>
              <a:gd name="connsiteX177" fmla="*/ 11604333 w 12188825"/>
              <a:gd name="connsiteY177" fmla="*/ 2256746 h 3278495"/>
              <a:gd name="connsiteX178" fmla="*/ 12188825 w 12188825"/>
              <a:gd name="connsiteY178" fmla="*/ 2409279 h 3278495"/>
              <a:gd name="connsiteX179" fmla="*/ 12188825 w 12188825"/>
              <a:gd name="connsiteY179" fmla="*/ 2573280 h 3278495"/>
              <a:gd name="connsiteX180" fmla="*/ 12184648 w 12188825"/>
              <a:gd name="connsiteY180" fmla="*/ 2572089 h 3278495"/>
              <a:gd name="connsiteX181" fmla="*/ 12184115 w 12188825"/>
              <a:gd name="connsiteY181" fmla="*/ 2571937 h 3278495"/>
              <a:gd name="connsiteX182" fmla="*/ 12183899 w 12188825"/>
              <a:gd name="connsiteY182" fmla="*/ 2571874 h 3278495"/>
              <a:gd name="connsiteX183" fmla="*/ 10779975 w 12188825"/>
              <a:gd name="connsiteY183" fmla="*/ 2226762 h 3278495"/>
              <a:gd name="connsiteX184" fmla="*/ 9934933 w 12188825"/>
              <a:gd name="connsiteY184" fmla="*/ 2161635 h 3278495"/>
              <a:gd name="connsiteX185" fmla="*/ 9119425 w 12188825"/>
              <a:gd name="connsiteY185" fmla="*/ 2318628 h 3278495"/>
              <a:gd name="connsiteX186" fmla="*/ 9085512 w 12188825"/>
              <a:gd name="connsiteY186" fmla="*/ 2329299 h 3278495"/>
              <a:gd name="connsiteX187" fmla="*/ 8324142 w 12188825"/>
              <a:gd name="connsiteY187" fmla="*/ 2513413 h 3278495"/>
              <a:gd name="connsiteX188" fmla="*/ 7578199 w 12188825"/>
              <a:gd name="connsiteY188" fmla="*/ 2414424 h 3278495"/>
              <a:gd name="connsiteX189" fmla="*/ 7230970 w 12188825"/>
              <a:gd name="connsiteY189" fmla="*/ 2276503 h 3278495"/>
              <a:gd name="connsiteX190" fmla="*/ 6177741 w 12188825"/>
              <a:gd name="connsiteY190" fmla="*/ 2048186 h 3278495"/>
              <a:gd name="connsiteX191" fmla="*/ 5471297 w 12188825"/>
              <a:gd name="connsiteY191" fmla="*/ 2310416 h 3278495"/>
              <a:gd name="connsiteX192" fmla="*/ 5471259 w 12188825"/>
              <a:gd name="connsiteY192" fmla="*/ 2310429 h 3278495"/>
              <a:gd name="connsiteX193" fmla="*/ 5401072 w 12188825"/>
              <a:gd name="connsiteY193" fmla="*/ 2344583 h 3278495"/>
              <a:gd name="connsiteX194" fmla="*/ 4778654 w 12188825"/>
              <a:gd name="connsiteY194" fmla="*/ 2576588 h 3278495"/>
              <a:gd name="connsiteX195" fmla="*/ 3421124 w 12188825"/>
              <a:gd name="connsiteY195" fmla="*/ 2684600 h 3278495"/>
              <a:gd name="connsiteX196" fmla="*/ 2070513 w 12188825"/>
              <a:gd name="connsiteY196" fmla="*/ 2390725 h 3278495"/>
              <a:gd name="connsiteX197" fmla="*/ 899978 w 12188825"/>
              <a:gd name="connsiteY197" fmla="*/ 1688855 h 3278495"/>
              <a:gd name="connsiteX198" fmla="*/ 0 w 12188825"/>
              <a:gd name="connsiteY198" fmla="*/ 719120 h 3278495"/>
              <a:gd name="connsiteX199" fmla="*/ 0 w 12188825"/>
              <a:gd name="connsiteY199" fmla="*/ 692852 h 3278495"/>
              <a:gd name="connsiteX200" fmla="*/ 1275307 w 12188825"/>
              <a:gd name="connsiteY200" fmla="*/ 1946143 h 3278495"/>
              <a:gd name="connsiteX201" fmla="*/ 3907484 w 12188825"/>
              <a:gd name="connsiteY201" fmla="*/ 2675881 h 3278495"/>
              <a:gd name="connsiteX202" fmla="*/ 5239710 w 12188825"/>
              <a:gd name="connsiteY202" fmla="*/ 2399875 h 3278495"/>
              <a:gd name="connsiteX203" fmla="*/ 5486076 w 12188825"/>
              <a:gd name="connsiteY203" fmla="*/ 2283968 h 3278495"/>
              <a:gd name="connsiteX204" fmla="*/ 5486076 w 12188825"/>
              <a:gd name="connsiteY204" fmla="*/ 2283968 h 3278495"/>
              <a:gd name="connsiteX205" fmla="*/ 5486089 w 12188825"/>
              <a:gd name="connsiteY205" fmla="*/ 2283968 h 3278495"/>
              <a:gd name="connsiteX206" fmla="*/ 5486089 w 12188825"/>
              <a:gd name="connsiteY206" fmla="*/ 2283968 h 3278495"/>
              <a:gd name="connsiteX207" fmla="*/ 5954317 w 12188825"/>
              <a:gd name="connsiteY207" fmla="*/ 2082847 h 3278495"/>
              <a:gd name="connsiteX208" fmla="*/ 6640498 w 12188825"/>
              <a:gd name="connsiteY208" fmla="*/ 2045740 h 3278495"/>
              <a:gd name="connsiteX209" fmla="*/ 7247451 w 12188825"/>
              <a:gd name="connsiteY209" fmla="*/ 2259116 h 3278495"/>
              <a:gd name="connsiteX210" fmla="*/ 8001583 w 12188825"/>
              <a:gd name="connsiteY210" fmla="*/ 2495633 h 3278495"/>
              <a:gd name="connsiteX211" fmla="*/ 9013992 w 12188825"/>
              <a:gd name="connsiteY211" fmla="*/ 2327905 h 3278495"/>
              <a:gd name="connsiteX212" fmla="*/ 9014004 w 12188825"/>
              <a:gd name="connsiteY212" fmla="*/ 2327892 h 3278495"/>
              <a:gd name="connsiteX213" fmla="*/ 9631750 w 12188825"/>
              <a:gd name="connsiteY213" fmla="*/ 2170709 h 3278495"/>
              <a:gd name="connsiteX214" fmla="*/ 11220448 w 12188825"/>
              <a:gd name="connsiteY214" fmla="*/ 2297325 h 3278495"/>
              <a:gd name="connsiteX215" fmla="*/ 12175277 w 12188825"/>
              <a:gd name="connsiteY215" fmla="*/ 2550621 h 3278495"/>
              <a:gd name="connsiteX216" fmla="*/ 12188825 w 12188825"/>
              <a:gd name="connsiteY216" fmla="*/ 2554461 h 3278495"/>
              <a:gd name="connsiteX217" fmla="*/ 12188825 w 12188825"/>
              <a:gd name="connsiteY217" fmla="*/ 2725091 h 3278495"/>
              <a:gd name="connsiteX218" fmla="*/ 10689295 w 12188825"/>
              <a:gd name="connsiteY218" fmla="*/ 2364517 h 3278495"/>
              <a:gd name="connsiteX219" fmla="*/ 9819660 w 12188825"/>
              <a:gd name="connsiteY219" fmla="*/ 2362933 h 3278495"/>
              <a:gd name="connsiteX220" fmla="*/ 9017508 w 12188825"/>
              <a:gd name="connsiteY220" fmla="*/ 2604114 h 3278495"/>
              <a:gd name="connsiteX221" fmla="*/ 9007122 w 12188825"/>
              <a:gd name="connsiteY221" fmla="*/ 2608689 h 3278495"/>
              <a:gd name="connsiteX222" fmla="*/ 8987938 w 12188825"/>
              <a:gd name="connsiteY222" fmla="*/ 2617167 h 3278495"/>
              <a:gd name="connsiteX223" fmla="*/ 8987938 w 12188825"/>
              <a:gd name="connsiteY223" fmla="*/ 2617167 h 3278495"/>
              <a:gd name="connsiteX224" fmla="*/ 8246807 w 12188825"/>
              <a:gd name="connsiteY224" fmla="*/ 2877129 h 3278495"/>
              <a:gd name="connsiteX225" fmla="*/ 7537062 w 12188825"/>
              <a:gd name="connsiteY225" fmla="*/ 2810836 h 3278495"/>
              <a:gd name="connsiteX226" fmla="*/ 7023214 w 12188825"/>
              <a:gd name="connsiteY226" fmla="*/ 2545526 h 3278495"/>
              <a:gd name="connsiteX227" fmla="*/ 6315538 w 12188825"/>
              <a:gd name="connsiteY227" fmla="*/ 2221959 h 3278495"/>
              <a:gd name="connsiteX228" fmla="*/ 5234415 w 12188825"/>
              <a:gd name="connsiteY228" fmla="*/ 2467714 h 3278495"/>
              <a:gd name="connsiteX229" fmla="*/ 5234415 w 12188825"/>
              <a:gd name="connsiteY229" fmla="*/ 2467714 h 3278495"/>
              <a:gd name="connsiteX230" fmla="*/ 5234402 w 12188825"/>
              <a:gd name="connsiteY230" fmla="*/ 2467714 h 3278495"/>
              <a:gd name="connsiteX231" fmla="*/ 4835815 w 12188825"/>
              <a:gd name="connsiteY231" fmla="*/ 2643704 h 3278495"/>
              <a:gd name="connsiteX232" fmla="*/ 3428044 w 12188825"/>
              <a:gd name="connsiteY232" fmla="*/ 2850110 h 3278495"/>
              <a:gd name="connsiteX233" fmla="*/ 2024869 w 12188825"/>
              <a:gd name="connsiteY233" fmla="*/ 2536706 h 3278495"/>
              <a:gd name="connsiteX234" fmla="*/ 846330 w 12188825"/>
              <a:gd name="connsiteY234" fmla="*/ 1761205 h 3278495"/>
              <a:gd name="connsiteX235" fmla="*/ 0 w 12188825"/>
              <a:gd name="connsiteY235" fmla="*/ 851425 h 3278495"/>
              <a:gd name="connsiteX236" fmla="*/ 0 w 12188825"/>
              <a:gd name="connsiteY236" fmla="*/ 812242 h 3278495"/>
              <a:gd name="connsiteX237" fmla="*/ 148963 w 12188825"/>
              <a:gd name="connsiteY237" fmla="*/ 1012552 h 3278495"/>
              <a:gd name="connsiteX238" fmla="*/ 1243881 w 12188825"/>
              <a:gd name="connsiteY238" fmla="*/ 2055460 h 3278495"/>
              <a:gd name="connsiteX239" fmla="*/ 2498113 w 12188825"/>
              <a:gd name="connsiteY239" fmla="*/ 2684664 h 3278495"/>
              <a:gd name="connsiteX240" fmla="*/ 3965533 w 12188825"/>
              <a:gd name="connsiteY240" fmla="*/ 2818453 h 3278495"/>
              <a:gd name="connsiteX241" fmla="*/ 4675481 w 12188825"/>
              <a:gd name="connsiteY241" fmla="*/ 2679113 h 3278495"/>
              <a:gd name="connsiteX242" fmla="*/ 5270753 w 12188825"/>
              <a:gd name="connsiteY242" fmla="*/ 2427933 h 3278495"/>
              <a:gd name="connsiteX243" fmla="*/ 5270854 w 12188825"/>
              <a:gd name="connsiteY243" fmla="*/ 2427883 h 3278495"/>
              <a:gd name="connsiteX244" fmla="*/ 5368632 w 12188825"/>
              <a:gd name="connsiteY244" fmla="*/ 2380929 h 3278495"/>
              <a:gd name="connsiteX245" fmla="*/ 6083545 w 12188825"/>
              <a:gd name="connsiteY245" fmla="*/ 2177970 h 3278495"/>
              <a:gd name="connsiteX246" fmla="*/ 6703245 w 12188825"/>
              <a:gd name="connsiteY246" fmla="*/ 2347764 h 3278495"/>
              <a:gd name="connsiteX247" fmla="*/ 7022948 w 12188825"/>
              <a:gd name="connsiteY247" fmla="*/ 2525275 h 3278495"/>
              <a:gd name="connsiteX248" fmla="*/ 7950910 w 12188825"/>
              <a:gd name="connsiteY248" fmla="*/ 2880969 h 3278495"/>
              <a:gd name="connsiteX249" fmla="*/ 8940046 w 12188825"/>
              <a:gd name="connsiteY249" fmla="*/ 2617598 h 3278495"/>
              <a:gd name="connsiteX250" fmla="*/ 9555836 w 12188825"/>
              <a:gd name="connsiteY250" fmla="*/ 2392411 h 3278495"/>
              <a:gd name="connsiteX251" fmla="*/ 11145461 w 12188825"/>
              <a:gd name="connsiteY251" fmla="*/ 2419050 h 3278495"/>
              <a:gd name="connsiteX252" fmla="*/ 12188825 w 12188825"/>
              <a:gd name="connsiteY252" fmla="*/ 2705790 h 3278495"/>
              <a:gd name="connsiteX253" fmla="*/ 12188825 w 12188825"/>
              <a:gd name="connsiteY253" fmla="*/ 2884327 h 3278495"/>
              <a:gd name="connsiteX254" fmla="*/ 10797204 w 12188825"/>
              <a:gd name="connsiteY254" fmla="*/ 2518976 h 3278495"/>
              <a:gd name="connsiteX255" fmla="*/ 9257057 w 12188825"/>
              <a:gd name="connsiteY255" fmla="*/ 2702697 h 3278495"/>
              <a:gd name="connsiteX256" fmla="*/ 8816393 w 12188825"/>
              <a:gd name="connsiteY256" fmla="*/ 2929633 h 3278495"/>
              <a:gd name="connsiteX257" fmla="*/ 7778489 w 12188825"/>
              <a:gd name="connsiteY257" fmla="*/ 3276570 h 3278495"/>
              <a:gd name="connsiteX258" fmla="*/ 6812842 w 12188825"/>
              <a:gd name="connsiteY258" fmla="*/ 2808302 h 3278495"/>
              <a:gd name="connsiteX259" fmla="*/ 6812830 w 12188825"/>
              <a:gd name="connsiteY259" fmla="*/ 2808289 h 3278495"/>
              <a:gd name="connsiteX260" fmla="*/ 6602687 w 12188825"/>
              <a:gd name="connsiteY260" fmla="*/ 2655135 h 3278495"/>
              <a:gd name="connsiteX261" fmla="*/ 5969312 w 12188825"/>
              <a:gd name="connsiteY261" fmla="*/ 2364049 h 3278495"/>
              <a:gd name="connsiteX262" fmla="*/ 5138111 w 12188825"/>
              <a:gd name="connsiteY262" fmla="*/ 2553574 h 3278495"/>
              <a:gd name="connsiteX263" fmla="*/ 5125579 w 12188825"/>
              <a:gd name="connsiteY263" fmla="*/ 2559644 h 3278495"/>
              <a:gd name="connsiteX264" fmla="*/ 5086562 w 12188825"/>
              <a:gd name="connsiteY264" fmla="*/ 2578590 h 3278495"/>
              <a:gd name="connsiteX265" fmla="*/ 5086562 w 12188825"/>
              <a:gd name="connsiteY265" fmla="*/ 2578590 h 3278495"/>
              <a:gd name="connsiteX266" fmla="*/ 4389996 w 12188825"/>
              <a:gd name="connsiteY266" fmla="*/ 2872934 h 3278495"/>
              <a:gd name="connsiteX267" fmla="*/ 3616653 w 12188825"/>
              <a:gd name="connsiteY267" fmla="*/ 3006533 h 3278495"/>
              <a:gd name="connsiteX268" fmla="*/ 2066196 w 12188825"/>
              <a:gd name="connsiteY268" fmla="*/ 2720161 h 3278495"/>
              <a:gd name="connsiteX269" fmla="*/ 839263 w 12188825"/>
              <a:gd name="connsiteY269" fmla="*/ 1871144 h 3278495"/>
              <a:gd name="connsiteX270" fmla="*/ 0 w 12188825"/>
              <a:gd name="connsiteY270" fmla="*/ 964742 h 3278495"/>
              <a:gd name="connsiteX271" fmla="*/ 0 w 12188825"/>
              <a:gd name="connsiteY271" fmla="*/ 934550 h 3278495"/>
              <a:gd name="connsiteX272" fmla="*/ 119118 w 12188825"/>
              <a:gd name="connsiteY272" fmla="*/ 1090789 h 3278495"/>
              <a:gd name="connsiteX273" fmla="*/ 1231889 w 12188825"/>
              <a:gd name="connsiteY273" fmla="*/ 2173877 h 3278495"/>
              <a:gd name="connsiteX274" fmla="*/ 2592703 w 12188825"/>
              <a:gd name="connsiteY274" fmla="*/ 2885493 h 3278495"/>
              <a:gd name="connsiteX275" fmla="*/ 4205196 w 12188825"/>
              <a:gd name="connsiteY275" fmla="*/ 2903958 h 3278495"/>
              <a:gd name="connsiteX276" fmla="*/ 4979948 w 12188825"/>
              <a:gd name="connsiteY276" fmla="*/ 2612149 h 3278495"/>
              <a:gd name="connsiteX277" fmla="*/ 5002396 w 12188825"/>
              <a:gd name="connsiteY277" fmla="*/ 2600907 h 3278495"/>
              <a:gd name="connsiteX278" fmla="*/ 5733801 w 12188825"/>
              <a:gd name="connsiteY278" fmla="*/ 2339209 h 3278495"/>
              <a:gd name="connsiteX279" fmla="*/ 6841549 w 12188825"/>
              <a:gd name="connsiteY279" fmla="*/ 2807224 h 3278495"/>
              <a:gd name="connsiteX280" fmla="*/ 6841600 w 12188825"/>
              <a:gd name="connsiteY280" fmla="*/ 2807250 h 3278495"/>
              <a:gd name="connsiteX281" fmla="*/ 6921742 w 12188825"/>
              <a:gd name="connsiteY281" fmla="*/ 2866534 h 3278495"/>
              <a:gd name="connsiteX282" fmla="*/ 7520251 w 12188825"/>
              <a:gd name="connsiteY282" fmla="*/ 3208174 h 3278495"/>
              <a:gd name="connsiteX283" fmla="*/ 8302279 w 12188825"/>
              <a:gd name="connsiteY283" fmla="*/ 3167569 h 3278495"/>
              <a:gd name="connsiteX284" fmla="*/ 8848604 w 12188825"/>
              <a:gd name="connsiteY284" fmla="*/ 2894580 h 3278495"/>
              <a:gd name="connsiteX285" fmla="*/ 8848617 w 12188825"/>
              <a:gd name="connsiteY285" fmla="*/ 2894567 h 3278495"/>
              <a:gd name="connsiteX286" fmla="*/ 8848668 w 12188825"/>
              <a:gd name="connsiteY286" fmla="*/ 2894542 h 3278495"/>
              <a:gd name="connsiteX287" fmla="*/ 9062811 w 12188825"/>
              <a:gd name="connsiteY287" fmla="*/ 2775631 h 3278495"/>
              <a:gd name="connsiteX288" fmla="*/ 9743480 w 12188825"/>
              <a:gd name="connsiteY288" fmla="*/ 2534767 h 3278495"/>
              <a:gd name="connsiteX289" fmla="*/ 12188825 w 12188825"/>
              <a:gd name="connsiteY289" fmla="*/ 2863011 h 327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188825" h="3278495">
                <a:moveTo>
                  <a:pt x="12188825" y="1891953"/>
                </a:moveTo>
                <a:cubicBezTo>
                  <a:pt x="11702681" y="1803026"/>
                  <a:pt x="11261281" y="1541379"/>
                  <a:pt x="10818928" y="1279161"/>
                </a:cubicBezTo>
                <a:cubicBezTo>
                  <a:pt x="10332530" y="990838"/>
                  <a:pt x="9844977" y="701832"/>
                  <a:pt x="9295528" y="641041"/>
                </a:cubicBezTo>
                <a:cubicBezTo>
                  <a:pt x="8714172" y="576656"/>
                  <a:pt x="8149525" y="787322"/>
                  <a:pt x="7621799" y="1043813"/>
                </a:cubicBezTo>
                <a:cubicBezTo>
                  <a:pt x="7474302" y="1115439"/>
                  <a:pt x="7327884" y="1193211"/>
                  <a:pt x="7181110" y="1271164"/>
                </a:cubicBezTo>
                <a:lnTo>
                  <a:pt x="7181097" y="1271164"/>
                </a:lnTo>
                <a:lnTo>
                  <a:pt x="7181084" y="1271177"/>
                </a:lnTo>
                <a:cubicBezTo>
                  <a:pt x="6851427" y="1446268"/>
                  <a:pt x="6520057" y="1622271"/>
                  <a:pt x="6171037" y="1731588"/>
                </a:cubicBezTo>
                <a:cubicBezTo>
                  <a:pt x="5767270" y="1857951"/>
                  <a:pt x="5342388" y="1898492"/>
                  <a:pt x="4925403" y="1911089"/>
                </a:cubicBezTo>
                <a:cubicBezTo>
                  <a:pt x="4435653" y="1925866"/>
                  <a:pt x="3945116" y="1895729"/>
                  <a:pt x="3459214" y="1835304"/>
                </a:cubicBezTo>
                <a:cubicBezTo>
                  <a:pt x="2998426" y="1777718"/>
                  <a:pt x="2539301" y="1693430"/>
                  <a:pt x="2089495" y="1569424"/>
                </a:cubicBezTo>
                <a:cubicBezTo>
                  <a:pt x="1686172" y="1458383"/>
                  <a:pt x="1286353" y="1311705"/>
                  <a:pt x="921600" y="1088916"/>
                </a:cubicBezTo>
                <a:cubicBezTo>
                  <a:pt x="601453" y="893344"/>
                  <a:pt x="335103" y="628244"/>
                  <a:pt x="135739" y="288056"/>
                </a:cubicBezTo>
                <a:cubicBezTo>
                  <a:pt x="87651" y="205988"/>
                  <a:pt x="42683" y="121748"/>
                  <a:pt x="0" y="35969"/>
                </a:cubicBezTo>
                <a:lnTo>
                  <a:pt x="0" y="0"/>
                </a:lnTo>
                <a:cubicBezTo>
                  <a:pt x="85137" y="176147"/>
                  <a:pt x="181886" y="347629"/>
                  <a:pt x="303276" y="510703"/>
                </a:cubicBezTo>
                <a:cubicBezTo>
                  <a:pt x="562015" y="858295"/>
                  <a:pt x="912940" y="1088161"/>
                  <a:pt x="1284207" y="1260803"/>
                </a:cubicBezTo>
                <a:cubicBezTo>
                  <a:pt x="1660956" y="1435901"/>
                  <a:pt x="2057855" y="1551910"/>
                  <a:pt x="2458296" y="1642852"/>
                </a:cubicBezTo>
                <a:cubicBezTo>
                  <a:pt x="2929737" y="1749584"/>
                  <a:pt x="3417543" y="1821947"/>
                  <a:pt x="3888807" y="1861373"/>
                </a:cubicBezTo>
                <a:cubicBezTo>
                  <a:pt x="4360070" y="1900799"/>
                  <a:pt x="4835320" y="1911761"/>
                  <a:pt x="5307637" y="1870535"/>
                </a:cubicBezTo>
                <a:cubicBezTo>
                  <a:pt x="5730081" y="1833619"/>
                  <a:pt x="6138508" y="1747683"/>
                  <a:pt x="6532626" y="1568778"/>
                </a:cubicBezTo>
                <a:cubicBezTo>
                  <a:pt x="6746997" y="1471487"/>
                  <a:pt x="6958080" y="1362195"/>
                  <a:pt x="7168959" y="1253005"/>
                </a:cubicBezTo>
                <a:lnTo>
                  <a:pt x="7168972" y="1253000"/>
                </a:lnTo>
                <a:cubicBezTo>
                  <a:pt x="7472639" y="1095768"/>
                  <a:pt x="7775887" y="938761"/>
                  <a:pt x="8087907" y="818125"/>
                </a:cubicBezTo>
                <a:cubicBezTo>
                  <a:pt x="8616598" y="613718"/>
                  <a:pt x="9164600" y="541166"/>
                  <a:pt x="9706660" y="709477"/>
                </a:cubicBezTo>
                <a:cubicBezTo>
                  <a:pt x="10093300" y="829511"/>
                  <a:pt x="10444782" y="1038142"/>
                  <a:pt x="10796214" y="1246740"/>
                </a:cubicBezTo>
                <a:lnTo>
                  <a:pt x="10796214" y="1246746"/>
                </a:lnTo>
                <a:cubicBezTo>
                  <a:pt x="10973624" y="1352056"/>
                  <a:pt x="11151023" y="1457344"/>
                  <a:pt x="11332916" y="1551238"/>
                </a:cubicBezTo>
                <a:cubicBezTo>
                  <a:pt x="11601539" y="1689894"/>
                  <a:pt x="11892078" y="1809603"/>
                  <a:pt x="12188825" y="1866911"/>
                </a:cubicBezTo>
                <a:close/>
                <a:moveTo>
                  <a:pt x="12188825" y="2019532"/>
                </a:moveTo>
                <a:cubicBezTo>
                  <a:pt x="11780055" y="1945458"/>
                  <a:pt x="11383868" y="1776704"/>
                  <a:pt x="11006585" y="1600562"/>
                </a:cubicBezTo>
                <a:cubicBezTo>
                  <a:pt x="10960674" y="1579157"/>
                  <a:pt x="10914776" y="1557588"/>
                  <a:pt x="10868864" y="1536005"/>
                </a:cubicBezTo>
                <a:lnTo>
                  <a:pt x="10868852" y="1535993"/>
                </a:lnTo>
                <a:cubicBezTo>
                  <a:pt x="10622663" y="1420263"/>
                  <a:pt x="10375813" y="1304228"/>
                  <a:pt x="10122349" y="1212187"/>
                </a:cubicBezTo>
                <a:cubicBezTo>
                  <a:pt x="9821603" y="1102984"/>
                  <a:pt x="9509252" y="1034004"/>
                  <a:pt x="9192457" y="1013092"/>
                </a:cubicBezTo>
                <a:cubicBezTo>
                  <a:pt x="8593528" y="973979"/>
                  <a:pt x="7977282" y="1069829"/>
                  <a:pt x="7401995" y="1263747"/>
                </a:cubicBezTo>
                <a:cubicBezTo>
                  <a:pt x="7100499" y="1365452"/>
                  <a:pt x="6811064" y="1499862"/>
                  <a:pt x="6521707" y="1638327"/>
                </a:cubicBezTo>
                <a:cubicBezTo>
                  <a:pt x="6308860" y="1740219"/>
                  <a:pt x="6096025" y="1841780"/>
                  <a:pt x="5871611" y="1906616"/>
                </a:cubicBezTo>
                <a:cubicBezTo>
                  <a:pt x="5469482" y="2023106"/>
                  <a:pt x="5049792" y="2061100"/>
                  <a:pt x="4636401" y="2069198"/>
                </a:cubicBezTo>
                <a:cubicBezTo>
                  <a:pt x="4171613" y="2078411"/>
                  <a:pt x="3706508" y="2044904"/>
                  <a:pt x="3246392" y="1979574"/>
                </a:cubicBezTo>
                <a:cubicBezTo>
                  <a:pt x="2422542" y="1862564"/>
                  <a:pt x="1559484" y="1662533"/>
                  <a:pt x="849919" y="1167195"/>
                </a:cubicBezTo>
                <a:cubicBezTo>
                  <a:pt x="541989" y="952307"/>
                  <a:pt x="283185" y="671390"/>
                  <a:pt x="84269" y="333407"/>
                </a:cubicBezTo>
                <a:cubicBezTo>
                  <a:pt x="55052" y="283822"/>
                  <a:pt x="27011" y="233451"/>
                  <a:pt x="0" y="182406"/>
                </a:cubicBezTo>
                <a:lnTo>
                  <a:pt x="0" y="145534"/>
                </a:lnTo>
                <a:cubicBezTo>
                  <a:pt x="73108" y="286600"/>
                  <a:pt x="154462" y="423096"/>
                  <a:pt x="248048" y="552745"/>
                </a:cubicBezTo>
                <a:cubicBezTo>
                  <a:pt x="494220" y="893774"/>
                  <a:pt x="803239" y="1142055"/>
                  <a:pt x="1166708" y="1340777"/>
                </a:cubicBezTo>
                <a:cubicBezTo>
                  <a:pt x="1530180" y="1539503"/>
                  <a:pt x="1917125" y="1674636"/>
                  <a:pt x="2311674" y="1776172"/>
                </a:cubicBezTo>
                <a:cubicBezTo>
                  <a:pt x="2754421" y="1890166"/>
                  <a:pt x="3205585" y="1965634"/>
                  <a:pt x="3658933" y="2009749"/>
                </a:cubicBezTo>
                <a:cubicBezTo>
                  <a:pt x="4110885" y="2053800"/>
                  <a:pt x="4567191" y="2067525"/>
                  <a:pt x="5020996" y="2031901"/>
                </a:cubicBezTo>
                <a:cubicBezTo>
                  <a:pt x="5420142" y="2000637"/>
                  <a:pt x="5822577" y="1932773"/>
                  <a:pt x="6197434" y="1768467"/>
                </a:cubicBezTo>
                <a:cubicBezTo>
                  <a:pt x="6322496" y="1713643"/>
                  <a:pt x="6446009" y="1654562"/>
                  <a:pt x="6569523" y="1595493"/>
                </a:cubicBezTo>
                <a:cubicBezTo>
                  <a:pt x="6732599" y="1517503"/>
                  <a:pt x="6895663" y="1439500"/>
                  <a:pt x="7062319" y="1371281"/>
                </a:cubicBezTo>
                <a:cubicBezTo>
                  <a:pt x="7330004" y="1261615"/>
                  <a:pt x="7604215" y="1172225"/>
                  <a:pt x="7883529" y="1108957"/>
                </a:cubicBezTo>
                <a:cubicBezTo>
                  <a:pt x="8453814" y="979592"/>
                  <a:pt x="9058925" y="936764"/>
                  <a:pt x="9631406" y="1053664"/>
                </a:cubicBezTo>
                <a:cubicBezTo>
                  <a:pt x="10061049" y="1141624"/>
                  <a:pt x="10459358" y="1327103"/>
                  <a:pt x="10858250" y="1512839"/>
                </a:cubicBezTo>
                <a:lnTo>
                  <a:pt x="10858250" y="1512839"/>
                </a:lnTo>
                <a:cubicBezTo>
                  <a:pt x="11013530" y="1585151"/>
                  <a:pt x="11168899" y="1657489"/>
                  <a:pt x="11326224" y="1724137"/>
                </a:cubicBezTo>
                <a:cubicBezTo>
                  <a:pt x="11601374" y="1840602"/>
                  <a:pt x="11892497" y="1945674"/>
                  <a:pt x="12188825" y="2000472"/>
                </a:cubicBezTo>
                <a:close/>
                <a:moveTo>
                  <a:pt x="12188825" y="2151725"/>
                </a:moveTo>
                <a:cubicBezTo>
                  <a:pt x="11769021" y="2073139"/>
                  <a:pt x="11359680" y="1920873"/>
                  <a:pt x="10959062" y="1771369"/>
                </a:cubicBezTo>
                <a:cubicBezTo>
                  <a:pt x="10667837" y="1662660"/>
                  <a:pt x="10372424" y="1553418"/>
                  <a:pt x="10074293" y="1480802"/>
                </a:cubicBezTo>
                <a:cubicBezTo>
                  <a:pt x="9776149" y="1408198"/>
                  <a:pt x="9465790" y="1382307"/>
                  <a:pt x="9166339" y="1378809"/>
                </a:cubicBezTo>
                <a:cubicBezTo>
                  <a:pt x="8985945" y="1376693"/>
                  <a:pt x="8805499" y="1381242"/>
                  <a:pt x="8625117" y="1385805"/>
                </a:cubicBezTo>
                <a:cubicBezTo>
                  <a:pt x="8506086" y="1388808"/>
                  <a:pt x="8387080" y="1391812"/>
                  <a:pt x="8268137" y="1392901"/>
                </a:cubicBezTo>
                <a:cubicBezTo>
                  <a:pt x="8252761" y="1393054"/>
                  <a:pt x="8237411" y="1393206"/>
                  <a:pt x="8222087" y="1393345"/>
                </a:cubicBezTo>
                <a:cubicBezTo>
                  <a:pt x="7953882" y="1395930"/>
                  <a:pt x="7693980" y="1398440"/>
                  <a:pt x="7414526" y="1434520"/>
                </a:cubicBezTo>
                <a:cubicBezTo>
                  <a:pt x="7119100" y="1472653"/>
                  <a:pt x="6831139" y="1551365"/>
                  <a:pt x="6553119" y="1671100"/>
                </a:cubicBezTo>
                <a:cubicBezTo>
                  <a:pt x="6454923" y="1713403"/>
                  <a:pt x="6358123" y="1759874"/>
                  <a:pt x="6261349" y="1806334"/>
                </a:cubicBezTo>
                <a:cubicBezTo>
                  <a:pt x="6116658" y="1875807"/>
                  <a:pt x="5971991" y="1945256"/>
                  <a:pt x="5822716" y="2000713"/>
                </a:cubicBezTo>
                <a:cubicBezTo>
                  <a:pt x="5436597" y="2144184"/>
                  <a:pt x="5025592" y="2198526"/>
                  <a:pt x="4621406" y="2218626"/>
                </a:cubicBezTo>
                <a:cubicBezTo>
                  <a:pt x="4155640" y="2241488"/>
                  <a:pt x="3687970" y="2214089"/>
                  <a:pt x="3226433" y="2149304"/>
                </a:cubicBezTo>
                <a:cubicBezTo>
                  <a:pt x="2395257" y="2032852"/>
                  <a:pt x="1545365" y="1805763"/>
                  <a:pt x="843323" y="1284332"/>
                </a:cubicBezTo>
                <a:cubicBezTo>
                  <a:pt x="523641" y="1047027"/>
                  <a:pt x="249927" y="745092"/>
                  <a:pt x="37916" y="388990"/>
                </a:cubicBezTo>
                <a:cubicBezTo>
                  <a:pt x="25050" y="367386"/>
                  <a:pt x="12414" y="345635"/>
                  <a:pt x="0" y="323744"/>
                </a:cubicBezTo>
                <a:lnTo>
                  <a:pt x="0" y="287455"/>
                </a:lnTo>
                <a:cubicBezTo>
                  <a:pt x="69713" y="413037"/>
                  <a:pt x="146282" y="533839"/>
                  <a:pt x="231067" y="648157"/>
                </a:cubicBezTo>
                <a:cubicBezTo>
                  <a:pt x="488936" y="996328"/>
                  <a:pt x="814927" y="1269162"/>
                  <a:pt x="1172736" y="1479750"/>
                </a:cubicBezTo>
                <a:cubicBezTo>
                  <a:pt x="1934392" y="1927589"/>
                  <a:pt x="2819745" y="2108826"/>
                  <a:pt x="3675375" y="2180721"/>
                </a:cubicBezTo>
                <a:cubicBezTo>
                  <a:pt x="4125968" y="2218461"/>
                  <a:pt x="4581716" y="2221261"/>
                  <a:pt x="5032119" y="2164588"/>
                </a:cubicBezTo>
                <a:cubicBezTo>
                  <a:pt x="5230047" y="2139825"/>
                  <a:pt x="5427773" y="2102921"/>
                  <a:pt x="5621131" y="2047400"/>
                </a:cubicBezTo>
                <a:cubicBezTo>
                  <a:pt x="5838079" y="1984884"/>
                  <a:pt x="6042547" y="1888075"/>
                  <a:pt x="6248474" y="1790581"/>
                </a:cubicBezTo>
                <a:lnTo>
                  <a:pt x="6248487" y="1790581"/>
                </a:lnTo>
                <a:lnTo>
                  <a:pt x="6248500" y="1790581"/>
                </a:lnTo>
                <a:lnTo>
                  <a:pt x="6260028" y="1785119"/>
                </a:lnTo>
                <a:lnTo>
                  <a:pt x="6273766" y="1778605"/>
                </a:lnTo>
                <a:cubicBezTo>
                  <a:pt x="6536016" y="1654650"/>
                  <a:pt x="6799942" y="1541353"/>
                  <a:pt x="7079092" y="1475897"/>
                </a:cubicBezTo>
                <a:cubicBezTo>
                  <a:pt x="7340352" y="1414826"/>
                  <a:pt x="7606437" y="1390456"/>
                  <a:pt x="7872318" y="1381331"/>
                </a:cubicBezTo>
                <a:cubicBezTo>
                  <a:pt x="8025390" y="1376072"/>
                  <a:pt x="8178524" y="1374526"/>
                  <a:pt x="8331646" y="1372992"/>
                </a:cubicBezTo>
                <a:lnTo>
                  <a:pt x="8331659" y="1372992"/>
                </a:lnTo>
                <a:lnTo>
                  <a:pt x="8331672" y="1372992"/>
                </a:lnTo>
                <a:cubicBezTo>
                  <a:pt x="8462473" y="1371674"/>
                  <a:pt x="8593249" y="1370356"/>
                  <a:pt x="8723974" y="1366719"/>
                </a:cubicBezTo>
                <a:cubicBezTo>
                  <a:pt x="9026561" y="1358241"/>
                  <a:pt x="9329213" y="1354122"/>
                  <a:pt x="9630594" y="1385462"/>
                </a:cubicBezTo>
                <a:cubicBezTo>
                  <a:pt x="10100219" y="1434545"/>
                  <a:pt x="10544019" y="1598610"/>
                  <a:pt x="10987641" y="1762599"/>
                </a:cubicBezTo>
                <a:cubicBezTo>
                  <a:pt x="11091247" y="1800910"/>
                  <a:pt x="11194852" y="1839208"/>
                  <a:pt x="11298762" y="1876035"/>
                </a:cubicBezTo>
                <a:cubicBezTo>
                  <a:pt x="11587065" y="1978155"/>
                  <a:pt x="11885679" y="2076181"/>
                  <a:pt x="12188825" y="2134147"/>
                </a:cubicBezTo>
                <a:close/>
                <a:moveTo>
                  <a:pt x="12188825" y="2288023"/>
                </a:moveTo>
                <a:cubicBezTo>
                  <a:pt x="11856921" y="2219120"/>
                  <a:pt x="11530210" y="2120004"/>
                  <a:pt x="11204476" y="2021180"/>
                </a:cubicBezTo>
                <a:lnTo>
                  <a:pt x="11204438" y="2021167"/>
                </a:lnTo>
                <a:lnTo>
                  <a:pt x="11204425" y="2021167"/>
                </a:lnTo>
                <a:cubicBezTo>
                  <a:pt x="11110965" y="1992817"/>
                  <a:pt x="11017593" y="1964481"/>
                  <a:pt x="10924209" y="1936904"/>
                </a:cubicBezTo>
                <a:cubicBezTo>
                  <a:pt x="10630433" y="1850183"/>
                  <a:pt x="10333825" y="1769848"/>
                  <a:pt x="10031289" y="1728179"/>
                </a:cubicBezTo>
                <a:cubicBezTo>
                  <a:pt x="9749079" y="1689400"/>
                  <a:pt x="9467467" y="1699272"/>
                  <a:pt x="9183835" y="1720880"/>
                </a:cubicBezTo>
                <a:cubicBezTo>
                  <a:pt x="9128643" y="1725024"/>
                  <a:pt x="9073425" y="1729510"/>
                  <a:pt x="9018182" y="1734009"/>
                </a:cubicBezTo>
                <a:lnTo>
                  <a:pt x="9018182" y="1734009"/>
                </a:lnTo>
                <a:cubicBezTo>
                  <a:pt x="8774608" y="1753817"/>
                  <a:pt x="8530628" y="1773663"/>
                  <a:pt x="8286675" y="1763689"/>
                </a:cubicBezTo>
                <a:cubicBezTo>
                  <a:pt x="8111727" y="1756491"/>
                  <a:pt x="7938138" y="1735885"/>
                  <a:pt x="7764511" y="1715265"/>
                </a:cubicBezTo>
                <a:cubicBezTo>
                  <a:pt x="7662518" y="1703163"/>
                  <a:pt x="7560513" y="1691047"/>
                  <a:pt x="7458215" y="1681657"/>
                </a:cubicBezTo>
                <a:cubicBezTo>
                  <a:pt x="7178990" y="1656120"/>
                  <a:pt x="6903192" y="1656323"/>
                  <a:pt x="6622354" y="1727305"/>
                </a:cubicBezTo>
                <a:cubicBezTo>
                  <a:pt x="6391922" y="1785537"/>
                  <a:pt x="6174249" y="1889329"/>
                  <a:pt x="5957301" y="1992779"/>
                </a:cubicBezTo>
                <a:lnTo>
                  <a:pt x="5957289" y="1992779"/>
                </a:lnTo>
                <a:lnTo>
                  <a:pt x="5957276" y="1992792"/>
                </a:lnTo>
                <a:lnTo>
                  <a:pt x="5957250" y="1992792"/>
                </a:lnTo>
                <a:lnTo>
                  <a:pt x="5957238" y="1992805"/>
                </a:lnTo>
                <a:lnTo>
                  <a:pt x="5957187" y="1992830"/>
                </a:lnTo>
                <a:cubicBezTo>
                  <a:pt x="5909778" y="2015439"/>
                  <a:pt x="5862394" y="2038035"/>
                  <a:pt x="5814920" y="2060124"/>
                </a:cubicBezTo>
                <a:cubicBezTo>
                  <a:pt x="5013861" y="2432534"/>
                  <a:pt x="4093198" y="2435829"/>
                  <a:pt x="3247700" y="2325180"/>
                </a:cubicBezTo>
                <a:cubicBezTo>
                  <a:pt x="2397199" y="2213658"/>
                  <a:pt x="1553631" y="1956357"/>
                  <a:pt x="847649" y="1407932"/>
                </a:cubicBezTo>
                <a:cubicBezTo>
                  <a:pt x="517997" y="1151734"/>
                  <a:pt x="238591" y="851378"/>
                  <a:pt x="3196" y="464475"/>
                </a:cubicBezTo>
                <a:cubicBezTo>
                  <a:pt x="2129" y="462723"/>
                  <a:pt x="1064" y="460969"/>
                  <a:pt x="0" y="459212"/>
                </a:cubicBezTo>
                <a:lnTo>
                  <a:pt x="0" y="424654"/>
                </a:lnTo>
                <a:cubicBezTo>
                  <a:pt x="64113" y="532576"/>
                  <a:pt x="133513" y="636643"/>
                  <a:pt x="208331" y="736099"/>
                </a:cubicBezTo>
                <a:cubicBezTo>
                  <a:pt x="482220" y="1100047"/>
                  <a:pt x="821955" y="1394777"/>
                  <a:pt x="1193818" y="1626643"/>
                </a:cubicBezTo>
                <a:cubicBezTo>
                  <a:pt x="1952485" y="2099879"/>
                  <a:pt x="2840174" y="2295880"/>
                  <a:pt x="3705644" y="2350831"/>
                </a:cubicBezTo>
                <a:cubicBezTo>
                  <a:pt x="4154460" y="2379446"/>
                  <a:pt x="4609319" y="2366938"/>
                  <a:pt x="5054389" y="2282878"/>
                </a:cubicBezTo>
                <a:cubicBezTo>
                  <a:pt x="5245626" y="2246557"/>
                  <a:pt x="5435315" y="2196777"/>
                  <a:pt x="5618833" y="2125162"/>
                </a:cubicBezTo>
                <a:cubicBezTo>
                  <a:pt x="5743730" y="2076409"/>
                  <a:pt x="5865276" y="2018126"/>
                  <a:pt x="5986808" y="1959855"/>
                </a:cubicBezTo>
                <a:cubicBezTo>
                  <a:pt x="6106246" y="1902573"/>
                  <a:pt x="6225684" y="1845303"/>
                  <a:pt x="6348309" y="1797070"/>
                </a:cubicBezTo>
                <a:cubicBezTo>
                  <a:pt x="6601722" y="1697574"/>
                  <a:pt x="6863794" y="1647756"/>
                  <a:pt x="7131504" y="1646527"/>
                </a:cubicBezTo>
                <a:cubicBezTo>
                  <a:pt x="7339984" y="1645564"/>
                  <a:pt x="7546965" y="1670416"/>
                  <a:pt x="7753782" y="1695242"/>
                </a:cubicBezTo>
                <a:lnTo>
                  <a:pt x="7753833" y="1695255"/>
                </a:lnTo>
                <a:lnTo>
                  <a:pt x="7753871" y="1695255"/>
                </a:lnTo>
                <a:cubicBezTo>
                  <a:pt x="7812593" y="1702301"/>
                  <a:pt x="7871302" y="1709360"/>
                  <a:pt x="7930037" y="1715810"/>
                </a:cubicBezTo>
                <a:cubicBezTo>
                  <a:pt x="8219039" y="1747759"/>
                  <a:pt x="8511736" y="1751548"/>
                  <a:pt x="8795266" y="1731804"/>
                </a:cubicBezTo>
                <a:cubicBezTo>
                  <a:pt x="8873541" y="1726354"/>
                  <a:pt x="8951829" y="1719942"/>
                  <a:pt x="9030141" y="1713517"/>
                </a:cubicBezTo>
                <a:lnTo>
                  <a:pt x="9030155" y="1713517"/>
                </a:lnTo>
                <a:cubicBezTo>
                  <a:pt x="9235561" y="1696661"/>
                  <a:pt x="9441146" y="1679806"/>
                  <a:pt x="9646859" y="1680427"/>
                </a:cubicBezTo>
                <a:cubicBezTo>
                  <a:pt x="10156376" y="1682303"/>
                  <a:pt x="10658581" y="1835000"/>
                  <a:pt x="11141208" y="1981754"/>
                </a:cubicBezTo>
                <a:lnTo>
                  <a:pt x="11141259" y="1981767"/>
                </a:lnTo>
                <a:lnTo>
                  <a:pt x="11141525" y="1981843"/>
                </a:lnTo>
                <a:cubicBezTo>
                  <a:pt x="11192312" y="1997291"/>
                  <a:pt x="11242883" y="2012663"/>
                  <a:pt x="11293225" y="2027795"/>
                </a:cubicBezTo>
                <a:lnTo>
                  <a:pt x="11310239" y="2032915"/>
                </a:lnTo>
                <a:cubicBezTo>
                  <a:pt x="11599343" y="2119801"/>
                  <a:pt x="11892294" y="2207841"/>
                  <a:pt x="12188825" y="2270027"/>
                </a:cubicBezTo>
                <a:close/>
                <a:moveTo>
                  <a:pt x="12188825" y="2427528"/>
                </a:moveTo>
                <a:cubicBezTo>
                  <a:pt x="11983379" y="2378255"/>
                  <a:pt x="11779102" y="2323216"/>
                  <a:pt x="11574826" y="2268164"/>
                </a:cubicBezTo>
                <a:lnTo>
                  <a:pt x="11574813" y="2268164"/>
                </a:lnTo>
                <a:cubicBezTo>
                  <a:pt x="11347313" y="2206865"/>
                  <a:pt x="11119801" y="2145566"/>
                  <a:pt x="10890664" y="2092225"/>
                </a:cubicBezTo>
                <a:cubicBezTo>
                  <a:pt x="10602056" y="2025083"/>
                  <a:pt x="10310007" y="1970538"/>
                  <a:pt x="10014554" y="1954773"/>
                </a:cubicBezTo>
                <a:cubicBezTo>
                  <a:pt x="9724689" y="1939603"/>
                  <a:pt x="9443254" y="1978459"/>
                  <a:pt x="9157655" y="2032991"/>
                </a:cubicBezTo>
                <a:cubicBezTo>
                  <a:pt x="9150125" y="2034423"/>
                  <a:pt x="9142609" y="2035855"/>
                  <a:pt x="9135080" y="2037300"/>
                </a:cubicBezTo>
                <a:lnTo>
                  <a:pt x="9117089" y="2040734"/>
                </a:lnTo>
                <a:cubicBezTo>
                  <a:pt x="8858445" y="2090121"/>
                  <a:pt x="8598099" y="2139825"/>
                  <a:pt x="8335544" y="2143842"/>
                </a:cubicBezTo>
                <a:cubicBezTo>
                  <a:pt x="8073307" y="2147847"/>
                  <a:pt x="7815729" y="2093821"/>
                  <a:pt x="7563890" y="2026705"/>
                </a:cubicBezTo>
                <a:cubicBezTo>
                  <a:pt x="7528872" y="2017365"/>
                  <a:pt x="7493867" y="2007848"/>
                  <a:pt x="7458838" y="1998318"/>
                </a:cubicBezTo>
                <a:lnTo>
                  <a:pt x="7458812" y="1998305"/>
                </a:lnTo>
                <a:cubicBezTo>
                  <a:pt x="7241889" y="1939286"/>
                  <a:pt x="7024229" y="1880066"/>
                  <a:pt x="6800120" y="1865099"/>
                </a:cubicBezTo>
                <a:cubicBezTo>
                  <a:pt x="6509341" y="1845836"/>
                  <a:pt x="6233594" y="1916133"/>
                  <a:pt x="5963193" y="2035006"/>
                </a:cubicBezTo>
                <a:cubicBezTo>
                  <a:pt x="5883698" y="2069996"/>
                  <a:pt x="5805182" y="2107737"/>
                  <a:pt x="5726666" y="2145464"/>
                </a:cubicBezTo>
                <a:cubicBezTo>
                  <a:pt x="5583498" y="2214279"/>
                  <a:pt x="5440342" y="2283081"/>
                  <a:pt x="5291258" y="2335205"/>
                </a:cubicBezTo>
                <a:cubicBezTo>
                  <a:pt x="5088720" y="2405844"/>
                  <a:pt x="4880329" y="2453736"/>
                  <a:pt x="4670504" y="2485976"/>
                </a:cubicBezTo>
                <a:cubicBezTo>
                  <a:pt x="4221714" y="2554892"/>
                  <a:pt x="3760837" y="2553701"/>
                  <a:pt x="3315576" y="2505011"/>
                </a:cubicBezTo>
                <a:cubicBezTo>
                  <a:pt x="2870329" y="2456334"/>
                  <a:pt x="2409071" y="2353238"/>
                  <a:pt x="2003703" y="2200034"/>
                </a:cubicBezTo>
                <a:cubicBezTo>
                  <a:pt x="1598336" y="2046830"/>
                  <a:pt x="1216571" y="1821922"/>
                  <a:pt x="869769" y="1544598"/>
                </a:cubicBezTo>
                <a:cubicBezTo>
                  <a:pt x="533285" y="1275524"/>
                  <a:pt x="236320" y="951448"/>
                  <a:pt x="0" y="581612"/>
                </a:cubicBezTo>
                <a:lnTo>
                  <a:pt x="0" y="556480"/>
                </a:lnTo>
                <a:cubicBezTo>
                  <a:pt x="312749" y="1049618"/>
                  <a:pt x="735446" y="1457344"/>
                  <a:pt x="1216794" y="1773954"/>
                </a:cubicBezTo>
                <a:cubicBezTo>
                  <a:pt x="1985852" y="2279824"/>
                  <a:pt x="2890326" y="2492883"/>
                  <a:pt x="3782015" y="2518330"/>
                </a:cubicBezTo>
                <a:cubicBezTo>
                  <a:pt x="4227440" y="2530876"/>
                  <a:pt x="4679315" y="2494530"/>
                  <a:pt x="5113200" y="2371576"/>
                </a:cubicBezTo>
                <a:cubicBezTo>
                  <a:pt x="5310849" y="2315638"/>
                  <a:pt x="5497529" y="2227041"/>
                  <a:pt x="5684589" y="2138266"/>
                </a:cubicBezTo>
                <a:cubicBezTo>
                  <a:pt x="5948299" y="2013120"/>
                  <a:pt x="6212771" y="1887606"/>
                  <a:pt x="6509836" y="1852704"/>
                </a:cubicBezTo>
                <a:cubicBezTo>
                  <a:pt x="6839683" y="1813950"/>
                  <a:pt x="7154701" y="1898163"/>
                  <a:pt x="7470328" y="1982552"/>
                </a:cubicBezTo>
                <a:lnTo>
                  <a:pt x="7470328" y="1982552"/>
                </a:lnTo>
                <a:cubicBezTo>
                  <a:pt x="7640578" y="2028061"/>
                  <a:pt x="7810993" y="2073621"/>
                  <a:pt x="7984036" y="2099955"/>
                </a:cubicBezTo>
                <a:cubicBezTo>
                  <a:pt x="8269927" y="2143284"/>
                  <a:pt x="8555045" y="2119877"/>
                  <a:pt x="8840021" y="2072176"/>
                </a:cubicBezTo>
                <a:cubicBezTo>
                  <a:pt x="8927489" y="2057539"/>
                  <a:pt x="9014842" y="2040430"/>
                  <a:pt x="9102246" y="2023309"/>
                </a:cubicBezTo>
                <a:cubicBezTo>
                  <a:pt x="9278375" y="1988813"/>
                  <a:pt x="9454719" y="1954279"/>
                  <a:pt x="9632651" y="1939870"/>
                </a:cubicBezTo>
                <a:cubicBezTo>
                  <a:pt x="10184551" y="1895248"/>
                  <a:pt x="10737124" y="2028264"/>
                  <a:pt x="11265051" y="2165944"/>
                </a:cubicBezTo>
                <a:cubicBezTo>
                  <a:pt x="11378179" y="2195434"/>
                  <a:pt x="11491205" y="2226077"/>
                  <a:pt x="11604294" y="2256733"/>
                </a:cubicBezTo>
                <a:lnTo>
                  <a:pt x="11604333" y="2256746"/>
                </a:lnTo>
                <a:cubicBezTo>
                  <a:pt x="11798719" y="2309441"/>
                  <a:pt x="11993283" y="2362186"/>
                  <a:pt x="12188825" y="2409279"/>
                </a:cubicBezTo>
                <a:close/>
                <a:moveTo>
                  <a:pt x="12188825" y="2573280"/>
                </a:moveTo>
                <a:cubicBezTo>
                  <a:pt x="12187429" y="2572875"/>
                  <a:pt x="12186044" y="2572482"/>
                  <a:pt x="12184648" y="2572089"/>
                </a:cubicBezTo>
                <a:lnTo>
                  <a:pt x="12184115" y="2571937"/>
                </a:lnTo>
                <a:lnTo>
                  <a:pt x="12183899" y="2571874"/>
                </a:lnTo>
                <a:cubicBezTo>
                  <a:pt x="11719467" y="2440011"/>
                  <a:pt x="11254425" y="2307983"/>
                  <a:pt x="10779975" y="2226762"/>
                </a:cubicBezTo>
                <a:cubicBezTo>
                  <a:pt x="10500749" y="2179111"/>
                  <a:pt x="10217981" y="2151218"/>
                  <a:pt x="9934933" y="2161635"/>
                </a:cubicBezTo>
                <a:cubicBezTo>
                  <a:pt x="9654972" y="2171900"/>
                  <a:pt x="9380926" y="2236368"/>
                  <a:pt x="9119425" y="2318628"/>
                </a:cubicBezTo>
                <a:cubicBezTo>
                  <a:pt x="9108125" y="2322177"/>
                  <a:pt x="9096825" y="2325738"/>
                  <a:pt x="9085512" y="2329299"/>
                </a:cubicBezTo>
                <a:cubicBezTo>
                  <a:pt x="8835222" y="2408151"/>
                  <a:pt x="8583714" y="2487370"/>
                  <a:pt x="8324142" y="2513413"/>
                </a:cubicBezTo>
                <a:cubicBezTo>
                  <a:pt x="8068926" y="2538974"/>
                  <a:pt x="7820731" y="2499143"/>
                  <a:pt x="7578199" y="2414424"/>
                </a:cubicBezTo>
                <a:cubicBezTo>
                  <a:pt x="7461517" y="2373680"/>
                  <a:pt x="7346230" y="2325092"/>
                  <a:pt x="7230970" y="2276503"/>
                </a:cubicBezTo>
                <a:cubicBezTo>
                  <a:pt x="6891536" y="2133425"/>
                  <a:pt x="6552230" y="1990397"/>
                  <a:pt x="6177741" y="2048186"/>
                </a:cubicBezTo>
                <a:cubicBezTo>
                  <a:pt x="5930016" y="2086636"/>
                  <a:pt x="5699228" y="2199211"/>
                  <a:pt x="5471297" y="2310416"/>
                </a:cubicBezTo>
                <a:lnTo>
                  <a:pt x="5471259" y="2310429"/>
                </a:lnTo>
                <a:cubicBezTo>
                  <a:pt x="5447846" y="2321847"/>
                  <a:pt x="5424446" y="2333266"/>
                  <a:pt x="5401072" y="2344583"/>
                </a:cubicBezTo>
                <a:cubicBezTo>
                  <a:pt x="5198814" y="2442330"/>
                  <a:pt x="4993292" y="2521840"/>
                  <a:pt x="4778654" y="2576588"/>
                </a:cubicBezTo>
                <a:cubicBezTo>
                  <a:pt x="4334880" y="2689999"/>
                  <a:pt x="3880097" y="2717474"/>
                  <a:pt x="3421124" y="2684600"/>
                </a:cubicBezTo>
                <a:cubicBezTo>
                  <a:pt x="2962151" y="2651726"/>
                  <a:pt x="2504347" y="2557845"/>
                  <a:pt x="2070513" y="2390725"/>
                </a:cubicBezTo>
                <a:cubicBezTo>
                  <a:pt x="1648793" y="2228270"/>
                  <a:pt x="1258340" y="1981424"/>
                  <a:pt x="899978" y="1688855"/>
                </a:cubicBezTo>
                <a:cubicBezTo>
                  <a:pt x="567820" y="1417563"/>
                  <a:pt x="252640" y="1091950"/>
                  <a:pt x="0" y="719120"/>
                </a:cubicBezTo>
                <a:lnTo>
                  <a:pt x="0" y="692852"/>
                </a:lnTo>
                <a:cubicBezTo>
                  <a:pt x="340082" y="1201786"/>
                  <a:pt x="799930" y="1622562"/>
                  <a:pt x="1275307" y="1946143"/>
                </a:cubicBezTo>
                <a:cubicBezTo>
                  <a:pt x="2058947" y="2479247"/>
                  <a:pt x="2987786" y="2704142"/>
                  <a:pt x="3907484" y="2675881"/>
                </a:cubicBezTo>
                <a:cubicBezTo>
                  <a:pt x="4358483" y="2661928"/>
                  <a:pt x="4816922" y="2585408"/>
                  <a:pt x="5239710" y="2399875"/>
                </a:cubicBezTo>
                <a:cubicBezTo>
                  <a:pt x="5322670" y="2363529"/>
                  <a:pt x="5404386" y="2323748"/>
                  <a:pt x="5486076" y="2283968"/>
                </a:cubicBezTo>
                <a:lnTo>
                  <a:pt x="5486076" y="2283968"/>
                </a:lnTo>
                <a:lnTo>
                  <a:pt x="5486089" y="2283968"/>
                </a:lnTo>
                <a:lnTo>
                  <a:pt x="5486089" y="2283968"/>
                </a:lnTo>
                <a:cubicBezTo>
                  <a:pt x="5639554" y="2209247"/>
                  <a:pt x="5792930" y="2134565"/>
                  <a:pt x="5954317" y="2082847"/>
                </a:cubicBezTo>
                <a:cubicBezTo>
                  <a:pt x="6179950" y="2010598"/>
                  <a:pt x="6410954" y="1997519"/>
                  <a:pt x="6640498" y="2045740"/>
                </a:cubicBezTo>
                <a:cubicBezTo>
                  <a:pt x="6850323" y="2089842"/>
                  <a:pt x="7048963" y="2174511"/>
                  <a:pt x="7247451" y="2259116"/>
                </a:cubicBezTo>
                <a:cubicBezTo>
                  <a:pt x="7492141" y="2363402"/>
                  <a:pt x="7736603" y="2467600"/>
                  <a:pt x="8001583" y="2495633"/>
                </a:cubicBezTo>
                <a:cubicBezTo>
                  <a:pt x="8351745" y="2532689"/>
                  <a:pt x="8682418" y="2430430"/>
                  <a:pt x="9013992" y="2327905"/>
                </a:cubicBezTo>
                <a:lnTo>
                  <a:pt x="9014004" y="2327892"/>
                </a:lnTo>
                <a:cubicBezTo>
                  <a:pt x="9217990" y="2264819"/>
                  <a:pt x="9422317" y="2201631"/>
                  <a:pt x="9631750" y="2170709"/>
                </a:cubicBezTo>
                <a:cubicBezTo>
                  <a:pt x="10163233" y="2092009"/>
                  <a:pt x="10701407" y="2177869"/>
                  <a:pt x="11220448" y="2297325"/>
                </a:cubicBezTo>
                <a:cubicBezTo>
                  <a:pt x="11541167" y="2371082"/>
                  <a:pt x="11858203" y="2460845"/>
                  <a:pt x="12175277" y="2550621"/>
                </a:cubicBezTo>
                <a:cubicBezTo>
                  <a:pt x="12179798" y="2551901"/>
                  <a:pt x="12184305" y="2553181"/>
                  <a:pt x="12188825" y="2554461"/>
                </a:cubicBezTo>
                <a:close/>
                <a:moveTo>
                  <a:pt x="12188825" y="2725091"/>
                </a:moveTo>
                <a:cubicBezTo>
                  <a:pt x="11699609" y="2559201"/>
                  <a:pt x="11199245" y="2423244"/>
                  <a:pt x="10689295" y="2364517"/>
                </a:cubicBezTo>
                <a:cubicBezTo>
                  <a:pt x="10400902" y="2331352"/>
                  <a:pt x="10099305" y="2326169"/>
                  <a:pt x="9819660" y="2362933"/>
                </a:cubicBezTo>
                <a:cubicBezTo>
                  <a:pt x="9540029" y="2399698"/>
                  <a:pt x="9268116" y="2493567"/>
                  <a:pt x="9017508" y="2604114"/>
                </a:cubicBezTo>
                <a:lnTo>
                  <a:pt x="9007122" y="2608689"/>
                </a:lnTo>
                <a:lnTo>
                  <a:pt x="8987938" y="2617167"/>
                </a:lnTo>
                <a:lnTo>
                  <a:pt x="8987938" y="2617167"/>
                </a:lnTo>
                <a:cubicBezTo>
                  <a:pt x="8746993" y="2723557"/>
                  <a:pt x="8503610" y="2831024"/>
                  <a:pt x="8246807" y="2877129"/>
                </a:cubicBezTo>
                <a:cubicBezTo>
                  <a:pt x="8005836" y="2920242"/>
                  <a:pt x="7766846" y="2897710"/>
                  <a:pt x="7537062" y="2810836"/>
                </a:cubicBezTo>
                <a:cubicBezTo>
                  <a:pt x="7358127" y="2743036"/>
                  <a:pt x="7190607" y="2644249"/>
                  <a:pt x="7023214" y="2545526"/>
                </a:cubicBezTo>
                <a:cubicBezTo>
                  <a:pt x="6796451" y="2411788"/>
                  <a:pt x="6569916" y="2278189"/>
                  <a:pt x="6315538" y="2221959"/>
                </a:cubicBezTo>
                <a:cubicBezTo>
                  <a:pt x="5926639" y="2136099"/>
                  <a:pt x="5581200" y="2301583"/>
                  <a:pt x="5234415" y="2467714"/>
                </a:cubicBezTo>
                <a:lnTo>
                  <a:pt x="5234415" y="2467714"/>
                </a:lnTo>
                <a:lnTo>
                  <a:pt x="5234402" y="2467714"/>
                </a:lnTo>
                <a:cubicBezTo>
                  <a:pt x="5102560" y="2530876"/>
                  <a:pt x="4970514" y="2594140"/>
                  <a:pt x="4835815" y="2643704"/>
                </a:cubicBezTo>
                <a:cubicBezTo>
                  <a:pt x="4383406" y="2810279"/>
                  <a:pt x="3901453" y="2869690"/>
                  <a:pt x="3428044" y="2850110"/>
                </a:cubicBezTo>
                <a:cubicBezTo>
                  <a:pt x="2949328" y="2830239"/>
                  <a:pt x="2451960" y="2720300"/>
                  <a:pt x="2024869" y="2536706"/>
                </a:cubicBezTo>
                <a:cubicBezTo>
                  <a:pt x="1597777" y="2353099"/>
                  <a:pt x="1205987" y="2072214"/>
                  <a:pt x="846330" y="1761205"/>
                </a:cubicBezTo>
                <a:cubicBezTo>
                  <a:pt x="548708" y="1503790"/>
                  <a:pt x="247946" y="1198377"/>
                  <a:pt x="0" y="851425"/>
                </a:cubicBezTo>
                <a:lnTo>
                  <a:pt x="0" y="812242"/>
                </a:lnTo>
                <a:cubicBezTo>
                  <a:pt x="48075" y="880859"/>
                  <a:pt x="97913" y="947647"/>
                  <a:pt x="148963" y="1012552"/>
                </a:cubicBezTo>
                <a:cubicBezTo>
                  <a:pt x="466576" y="1415510"/>
                  <a:pt x="855628" y="1771344"/>
                  <a:pt x="1243881" y="2055460"/>
                </a:cubicBezTo>
                <a:cubicBezTo>
                  <a:pt x="1632135" y="2339590"/>
                  <a:pt x="2021606" y="2550862"/>
                  <a:pt x="2498113" y="2684664"/>
                </a:cubicBezTo>
                <a:cubicBezTo>
                  <a:pt x="2974619" y="2818453"/>
                  <a:pt x="3473879" y="2864608"/>
                  <a:pt x="3965533" y="2818453"/>
                </a:cubicBezTo>
                <a:cubicBezTo>
                  <a:pt x="4204866" y="2796136"/>
                  <a:pt x="4434879" y="2753402"/>
                  <a:pt x="4675481" y="2679113"/>
                </a:cubicBezTo>
                <a:cubicBezTo>
                  <a:pt x="4881510" y="2615494"/>
                  <a:pt x="5076341" y="2521612"/>
                  <a:pt x="5270753" y="2427933"/>
                </a:cubicBezTo>
                <a:lnTo>
                  <a:pt x="5270854" y="2427883"/>
                </a:lnTo>
                <a:cubicBezTo>
                  <a:pt x="5303447" y="2412181"/>
                  <a:pt x="5336014" y="2396479"/>
                  <a:pt x="5368632" y="2380929"/>
                </a:cubicBezTo>
                <a:cubicBezTo>
                  <a:pt x="5595839" y="2272625"/>
                  <a:pt x="5833877" y="2177324"/>
                  <a:pt x="6083545" y="2177970"/>
                </a:cubicBezTo>
                <a:cubicBezTo>
                  <a:pt x="6300391" y="2178186"/>
                  <a:pt x="6507957" y="2249890"/>
                  <a:pt x="6703245" y="2347764"/>
                </a:cubicBezTo>
                <a:cubicBezTo>
                  <a:pt x="6811154" y="2401916"/>
                  <a:pt x="6917006" y="2463570"/>
                  <a:pt x="7022948" y="2525275"/>
                </a:cubicBezTo>
                <a:cubicBezTo>
                  <a:pt x="7316266" y="2696133"/>
                  <a:pt x="7610297" y="2867396"/>
                  <a:pt x="7950910" y="2880969"/>
                </a:cubicBezTo>
                <a:cubicBezTo>
                  <a:pt x="8300641" y="2894884"/>
                  <a:pt x="8620000" y="2756393"/>
                  <a:pt x="8940046" y="2617598"/>
                </a:cubicBezTo>
                <a:cubicBezTo>
                  <a:pt x="9142418" y="2529837"/>
                  <a:pt x="9345058" y="2441950"/>
                  <a:pt x="9555836" y="2392411"/>
                </a:cubicBezTo>
                <a:cubicBezTo>
                  <a:pt x="10080070" y="2269102"/>
                  <a:pt x="10624275" y="2314129"/>
                  <a:pt x="11145461" y="2419050"/>
                </a:cubicBezTo>
                <a:cubicBezTo>
                  <a:pt x="11498582" y="2490044"/>
                  <a:pt x="11845963" y="2589895"/>
                  <a:pt x="12188825" y="2705790"/>
                </a:cubicBezTo>
                <a:close/>
                <a:moveTo>
                  <a:pt x="12188825" y="2884327"/>
                </a:moveTo>
                <a:cubicBezTo>
                  <a:pt x="11740670" y="2702887"/>
                  <a:pt x="11272962" y="2572228"/>
                  <a:pt x="10797204" y="2518976"/>
                </a:cubicBezTo>
                <a:cubicBezTo>
                  <a:pt x="10282277" y="2461124"/>
                  <a:pt x="9746641" y="2495050"/>
                  <a:pt x="9257057" y="2702697"/>
                </a:cubicBezTo>
                <a:cubicBezTo>
                  <a:pt x="9107490" y="2766240"/>
                  <a:pt x="8962011" y="2847905"/>
                  <a:pt x="8816393" y="2929633"/>
                </a:cubicBezTo>
                <a:cubicBezTo>
                  <a:pt x="8487295" y="3114355"/>
                  <a:pt x="8157549" y="3299458"/>
                  <a:pt x="7778489" y="3276570"/>
                </a:cubicBezTo>
                <a:cubicBezTo>
                  <a:pt x="7411999" y="3254506"/>
                  <a:pt x="7108955" y="3028825"/>
                  <a:pt x="6812842" y="2808302"/>
                </a:cubicBezTo>
                <a:lnTo>
                  <a:pt x="6812830" y="2808289"/>
                </a:lnTo>
                <a:cubicBezTo>
                  <a:pt x="6742642" y="2756025"/>
                  <a:pt x="6672848" y="2704041"/>
                  <a:pt x="6602687" y="2655135"/>
                </a:cubicBezTo>
                <a:cubicBezTo>
                  <a:pt x="6408770" y="2519940"/>
                  <a:pt x="6199795" y="2399229"/>
                  <a:pt x="5969312" y="2364049"/>
                </a:cubicBezTo>
                <a:cubicBezTo>
                  <a:pt x="5679523" y="2319909"/>
                  <a:pt x="5401097" y="2425906"/>
                  <a:pt x="5138111" y="2553574"/>
                </a:cubicBezTo>
                <a:cubicBezTo>
                  <a:pt x="5133933" y="2555601"/>
                  <a:pt x="5129756" y="2557616"/>
                  <a:pt x="5125579" y="2559644"/>
                </a:cubicBezTo>
                <a:cubicBezTo>
                  <a:pt x="5112590" y="2565955"/>
                  <a:pt x="5099576" y="2572267"/>
                  <a:pt x="5086562" y="2578590"/>
                </a:cubicBezTo>
                <a:lnTo>
                  <a:pt x="5086562" y="2578590"/>
                </a:lnTo>
                <a:cubicBezTo>
                  <a:pt x="4856853" y="2690126"/>
                  <a:pt x="4625126" y="2802650"/>
                  <a:pt x="4389996" y="2872934"/>
                </a:cubicBezTo>
                <a:cubicBezTo>
                  <a:pt x="4137268" y="2948465"/>
                  <a:pt x="3877456" y="2992479"/>
                  <a:pt x="3616653" y="3006533"/>
                </a:cubicBezTo>
                <a:cubicBezTo>
                  <a:pt x="3088623" y="3034617"/>
                  <a:pt x="2554600" y="2938999"/>
                  <a:pt x="2066196" y="2720161"/>
                </a:cubicBezTo>
                <a:cubicBezTo>
                  <a:pt x="1618930" y="2519635"/>
                  <a:pt x="1219929" y="2210033"/>
                  <a:pt x="839263" y="1871144"/>
                </a:cubicBezTo>
                <a:cubicBezTo>
                  <a:pt x="535375" y="1600613"/>
                  <a:pt x="246180" y="1301630"/>
                  <a:pt x="0" y="964742"/>
                </a:cubicBezTo>
                <a:lnTo>
                  <a:pt x="0" y="934550"/>
                </a:lnTo>
                <a:cubicBezTo>
                  <a:pt x="38954" y="987806"/>
                  <a:pt x="78779" y="1039892"/>
                  <a:pt x="119118" y="1090789"/>
                </a:cubicBezTo>
                <a:cubicBezTo>
                  <a:pt x="445533" y="1502612"/>
                  <a:pt x="813984" y="1849904"/>
                  <a:pt x="1231889" y="2173877"/>
                </a:cubicBezTo>
                <a:cubicBezTo>
                  <a:pt x="1649796" y="2497851"/>
                  <a:pt x="2092161" y="2755455"/>
                  <a:pt x="2592703" y="2885493"/>
                </a:cubicBezTo>
                <a:cubicBezTo>
                  <a:pt x="3118714" y="3022134"/>
                  <a:pt x="3674385" y="3029737"/>
                  <a:pt x="4205196" y="2903958"/>
                </a:cubicBezTo>
                <a:cubicBezTo>
                  <a:pt x="4473883" y="2840149"/>
                  <a:pt x="4738914" y="2732834"/>
                  <a:pt x="4979948" y="2612149"/>
                </a:cubicBezTo>
                <a:cubicBezTo>
                  <a:pt x="4987426" y="2608410"/>
                  <a:pt x="4994905" y="2604659"/>
                  <a:pt x="5002396" y="2600907"/>
                </a:cubicBezTo>
                <a:cubicBezTo>
                  <a:pt x="5236281" y="2483682"/>
                  <a:pt x="5475640" y="2363719"/>
                  <a:pt x="5733801" y="2339209"/>
                </a:cubicBezTo>
                <a:cubicBezTo>
                  <a:pt x="6156881" y="2299163"/>
                  <a:pt x="6507055" y="2559010"/>
                  <a:pt x="6841549" y="2807224"/>
                </a:cubicBezTo>
                <a:lnTo>
                  <a:pt x="6841600" y="2807250"/>
                </a:lnTo>
                <a:cubicBezTo>
                  <a:pt x="6868403" y="2827146"/>
                  <a:pt x="6895104" y="2846954"/>
                  <a:pt x="6921742" y="2866534"/>
                </a:cubicBezTo>
                <a:cubicBezTo>
                  <a:pt x="7108802" y="3004189"/>
                  <a:pt x="7303100" y="3137534"/>
                  <a:pt x="7520251" y="3208174"/>
                </a:cubicBezTo>
                <a:cubicBezTo>
                  <a:pt x="7779352" y="3292500"/>
                  <a:pt x="8036804" y="3267066"/>
                  <a:pt x="8302279" y="3167569"/>
                </a:cubicBezTo>
                <a:cubicBezTo>
                  <a:pt x="8491993" y="3096461"/>
                  <a:pt x="8670343" y="2995495"/>
                  <a:pt x="8848604" y="2894580"/>
                </a:cubicBezTo>
                <a:lnTo>
                  <a:pt x="8848617" y="2894567"/>
                </a:lnTo>
                <a:lnTo>
                  <a:pt x="8848668" y="2894542"/>
                </a:lnTo>
                <a:cubicBezTo>
                  <a:pt x="8919833" y="2854267"/>
                  <a:pt x="8990973" y="2813992"/>
                  <a:pt x="9062811" y="2775631"/>
                </a:cubicBezTo>
                <a:cubicBezTo>
                  <a:pt x="9278591" y="2660496"/>
                  <a:pt x="9508757" y="2581936"/>
                  <a:pt x="9743480" y="2534767"/>
                </a:cubicBezTo>
                <a:cubicBezTo>
                  <a:pt x="10558684" y="2370512"/>
                  <a:pt x="11412537" y="2545057"/>
                  <a:pt x="12188825" y="286301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12972" y="3477870"/>
            <a:ext cx="9844775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1093850" y="5527799"/>
            <a:ext cx="10043122" cy="579632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91DA4-F84C-4D73-8EBB-0B67A79EDF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40496-2A10-451A-9F8D-15EA1E541E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image" Target="../media/image4.png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tags" Target="../tags/tag88.xml"/><Relationship Id="rId2" Type="http://schemas.openxmlformats.org/officeDocument/2006/relationships/image" Target="../media/image4.png"/><Relationship Id="rId1" Type="http://schemas.openxmlformats.org/officeDocument/2006/relationships/tags" Target="../tags/tag8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tags" Target="../tags/tag90.xml"/><Relationship Id="rId2" Type="http://schemas.openxmlformats.org/officeDocument/2006/relationships/image" Target="../media/image4.png"/><Relationship Id="rId1" Type="http://schemas.openxmlformats.org/officeDocument/2006/relationships/tags" Target="../tags/tag8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92.xml"/><Relationship Id="rId2" Type="http://schemas.openxmlformats.org/officeDocument/2006/relationships/image" Target="../media/image4.png"/><Relationship Id="rId1" Type="http://schemas.openxmlformats.org/officeDocument/2006/relationships/tags" Target="../tags/tag9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tags" Target="../tags/tag94.xml"/><Relationship Id="rId2" Type="http://schemas.openxmlformats.org/officeDocument/2006/relationships/image" Target="../media/image4.png"/><Relationship Id="rId1" Type="http://schemas.openxmlformats.org/officeDocument/2006/relationships/tags" Target="../tags/tag9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96.xml"/><Relationship Id="rId2" Type="http://schemas.openxmlformats.org/officeDocument/2006/relationships/image" Target="../media/image4.png"/><Relationship Id="rId1" Type="http://schemas.openxmlformats.org/officeDocument/2006/relationships/tags" Target="../tags/tag9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2.xml"/><Relationship Id="rId3" Type="http://schemas.openxmlformats.org/officeDocument/2006/relationships/image" Target="../media/image4.png"/><Relationship Id="rId2" Type="http://schemas.openxmlformats.org/officeDocument/2006/relationships/tags" Target="../tags/tag7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tags" Target="../tags/tag74.xml"/><Relationship Id="rId2" Type="http://schemas.openxmlformats.org/officeDocument/2006/relationships/image" Target="../media/image4.png"/><Relationship Id="rId1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tags" Target="../tags/tag76.xml"/><Relationship Id="rId2" Type="http://schemas.openxmlformats.org/officeDocument/2006/relationships/image" Target="../media/image4.png"/><Relationship Id="rId1" Type="http://schemas.openxmlformats.org/officeDocument/2006/relationships/tags" Target="../tags/tag7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8.xml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tags" Target="../tags/tag7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tags" Target="../tags/tag7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tags" Target="../tags/tag82.xml"/><Relationship Id="rId2" Type="http://schemas.openxmlformats.org/officeDocument/2006/relationships/image" Target="../media/image4.png"/><Relationship Id="rId1" Type="http://schemas.openxmlformats.org/officeDocument/2006/relationships/tags" Target="../tags/tag8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84.xml"/><Relationship Id="rId2" Type="http://schemas.openxmlformats.org/officeDocument/2006/relationships/image" Target="../media/image4.png"/><Relationship Id="rId1" Type="http://schemas.openxmlformats.org/officeDocument/2006/relationships/tags" Target="../tags/tag8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86.xml"/><Relationship Id="rId2" Type="http://schemas.openxmlformats.org/officeDocument/2006/relationships/image" Target="../media/image4.png"/><Relationship Id="rId1" Type="http://schemas.openxmlformats.org/officeDocument/2006/relationships/tags" Target="../tags/tag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993775"/>
            <a:ext cx="11614150" cy="586422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27960" y="162560"/>
            <a:ext cx="5899150" cy="831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车厢智能清扫机器人系统培训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165590" y="6382385"/>
            <a:ext cx="302704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585" y="1447800"/>
            <a:ext cx="702310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3-5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8" descr="屏幕截图 2023-09-07 1755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595" y="-635"/>
            <a:ext cx="8187690" cy="6858000"/>
          </a:xfrm>
          <a:prstGeom prst="rect">
            <a:avLst/>
          </a:prstGeom>
        </p:spPr>
      </p:pic>
      <p:sp>
        <p:nvSpPr>
          <p:cNvPr id="34" name="线形标注 2 30"/>
          <p:cNvSpPr/>
          <p:nvPr/>
        </p:nvSpPr>
        <p:spPr>
          <a:xfrm>
            <a:off x="11087735" y="1311275"/>
            <a:ext cx="1038860" cy="96583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1111"/>
              <a:gd name="adj6" fmla="val -3531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ET-02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插装阀，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悬挂泄压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3" name="线形标注 2 30"/>
          <p:cNvSpPr/>
          <p:nvPr/>
        </p:nvSpPr>
        <p:spPr>
          <a:xfrm>
            <a:off x="11144885" y="3300730"/>
            <a:ext cx="982345" cy="9652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4901"/>
              <a:gd name="adj6" fmla="val -3322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6通经阀组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，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悬挂充压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5" name="线形标注 2 9"/>
          <p:cNvSpPr/>
          <p:nvPr/>
        </p:nvSpPr>
        <p:spPr>
          <a:xfrm>
            <a:off x="11144885" y="5642928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39979"/>
              <a:gd name="adj6" fmla="val -3426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推力传感器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6" name="线形标注 2 29"/>
          <p:cNvSpPr/>
          <p:nvPr/>
        </p:nvSpPr>
        <p:spPr>
          <a:xfrm>
            <a:off x="1674495" y="3531870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203634"/>
              <a:gd name="adj6" fmla="val 44861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升降阀组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7" name="线形标注 2 10"/>
          <p:cNvSpPr/>
          <p:nvPr/>
        </p:nvSpPr>
        <p:spPr>
          <a:xfrm>
            <a:off x="1674495" y="5038725"/>
            <a:ext cx="914400" cy="74485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83489"/>
              <a:gd name="adj6" fmla="val 50034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推力传感器接线盒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8" name="线形标注 2 11"/>
          <p:cNvSpPr/>
          <p:nvPr/>
        </p:nvSpPr>
        <p:spPr>
          <a:xfrm>
            <a:off x="1699260" y="1447800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180062"/>
              <a:gd name="adj6" fmla="val 31284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顶部控制盒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3-6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245" y="701040"/>
            <a:ext cx="7420610" cy="613219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线形标注 2 18"/>
          <p:cNvSpPr/>
          <p:nvPr/>
        </p:nvSpPr>
        <p:spPr>
          <a:xfrm>
            <a:off x="10171430" y="89535"/>
            <a:ext cx="1048385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37383"/>
              <a:gd name="adj6" fmla="val -2345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风机转速传感器1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4" name="线形标注 2 17"/>
          <p:cNvSpPr/>
          <p:nvPr/>
        </p:nvSpPr>
        <p:spPr>
          <a:xfrm>
            <a:off x="2146935" y="89535"/>
            <a:ext cx="125984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345690"/>
              <a:gd name="adj6" fmla="val 3563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风机转速传感器2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5" name="线形标注 2 25"/>
          <p:cNvSpPr/>
          <p:nvPr/>
        </p:nvSpPr>
        <p:spPr>
          <a:xfrm>
            <a:off x="4212273" y="105410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378296"/>
              <a:gd name="adj6" fmla="val 24916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清理气缸阀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6" name="线形标注 2 20"/>
          <p:cNvSpPr/>
          <p:nvPr/>
        </p:nvSpPr>
        <p:spPr>
          <a:xfrm>
            <a:off x="8436928" y="89535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88785"/>
              <a:gd name="adj6" fmla="val -1459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底扫卸荷阀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7" name="线形标注 2 13"/>
          <p:cNvSpPr/>
          <p:nvPr/>
        </p:nvSpPr>
        <p:spPr>
          <a:xfrm>
            <a:off x="1711960" y="5233670"/>
            <a:ext cx="914400" cy="71691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209968"/>
              <a:gd name="adj6" fmla="val 36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车厢端部限位开关2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8" name="线形标注 2 23"/>
          <p:cNvSpPr/>
          <p:nvPr/>
        </p:nvSpPr>
        <p:spPr>
          <a:xfrm>
            <a:off x="1711960" y="3759835"/>
            <a:ext cx="1212850" cy="1170940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71269"/>
              <a:gd name="adj6" fmla="val 3002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清理气缸伸出位（两个磁性开关串联信号）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9" name="线形标注 2 15"/>
          <p:cNvSpPr/>
          <p:nvPr/>
        </p:nvSpPr>
        <p:spPr>
          <a:xfrm>
            <a:off x="1711960" y="2940685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88265"/>
              <a:gd name="adj6" fmla="val 2922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3系5联多路阀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0" name="线形标注 2 19"/>
          <p:cNvSpPr/>
          <p:nvPr/>
        </p:nvSpPr>
        <p:spPr>
          <a:xfrm>
            <a:off x="10800398" y="1585278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53167"/>
              <a:gd name="adj6" fmla="val -3552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旋转编码器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1" name="线形标注 2 16"/>
          <p:cNvSpPr/>
          <p:nvPr/>
        </p:nvSpPr>
        <p:spPr>
          <a:xfrm>
            <a:off x="10805160" y="5657215"/>
            <a:ext cx="914400" cy="70167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30892"/>
              <a:gd name="adj6" fmla="val -2210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车厢端部限位开关1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2" name="线形标注 2 21"/>
          <p:cNvSpPr/>
          <p:nvPr/>
        </p:nvSpPr>
        <p:spPr>
          <a:xfrm>
            <a:off x="10801350" y="3976370"/>
            <a:ext cx="1194435" cy="136271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330"/>
              <a:gd name="adj6" fmla="val -19186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清理气缸缩回位（两个磁性开关串联信号）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3" name="线形标注 2 26"/>
          <p:cNvSpPr/>
          <p:nvPr/>
        </p:nvSpPr>
        <p:spPr>
          <a:xfrm>
            <a:off x="10805160" y="2590165"/>
            <a:ext cx="895350" cy="70675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8047"/>
              <a:gd name="adj6" fmla="val -19930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4联6通经换向阀组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3-7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7200" y="0"/>
            <a:ext cx="7990840" cy="6834505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线形标注 2 37"/>
          <p:cNvSpPr/>
          <p:nvPr/>
        </p:nvSpPr>
        <p:spPr>
          <a:xfrm>
            <a:off x="11207433" y="4028440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091"/>
              <a:gd name="adj6" fmla="val -814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储料料位检测2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5" name="线形标注 2 35"/>
          <p:cNvSpPr/>
          <p:nvPr/>
        </p:nvSpPr>
        <p:spPr>
          <a:xfrm>
            <a:off x="11174413" y="330835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9470"/>
              <a:gd name="adj6" fmla="val -23177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风压传感器2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3" name="线形标注 2 32"/>
          <p:cNvSpPr/>
          <p:nvPr/>
        </p:nvSpPr>
        <p:spPr>
          <a:xfrm>
            <a:off x="11207750" y="1619250"/>
            <a:ext cx="914400" cy="97599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4818"/>
              <a:gd name="adj6" fmla="val -17836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滤芯喷吹阀7-12接线口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8" name="线形标注 2 38"/>
          <p:cNvSpPr/>
          <p:nvPr/>
        </p:nvSpPr>
        <p:spPr>
          <a:xfrm>
            <a:off x="1735138" y="4625658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43665"/>
              <a:gd name="adj6" fmla="val 2280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储料料位检测1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6" name="线形标注 2 36"/>
          <p:cNvSpPr/>
          <p:nvPr/>
        </p:nvSpPr>
        <p:spPr>
          <a:xfrm>
            <a:off x="1735138" y="753428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91432"/>
              <a:gd name="adj6" fmla="val 3835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风压传感器1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4" name="线形标注 2 33"/>
          <p:cNvSpPr/>
          <p:nvPr/>
        </p:nvSpPr>
        <p:spPr>
          <a:xfrm>
            <a:off x="1744980" y="2078355"/>
            <a:ext cx="914400" cy="77406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-100571"/>
              <a:gd name="adj6" fmla="val 3273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滤芯喷吹阀1-6接线口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、清扫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流程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1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815" y="0"/>
            <a:ext cx="9227185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2995" y="2726690"/>
            <a:ext cx="7021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感谢聆听</a:t>
            </a:r>
            <a:r>
              <a:rPr lang="en-US" altLang="zh-CN" sz="5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  </a:t>
            </a:r>
            <a:r>
              <a:rPr lang="zh-CN" altLang="en-US" sz="5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恳请指导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22248" y="4253705"/>
            <a:ext cx="8547504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707005" y="2414270"/>
            <a:ext cx="66408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感谢聆听</a:t>
            </a:r>
            <a:r>
              <a:rPr lang="en-US" altLang="zh-CN" sz="6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6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恳请指导</a:t>
            </a:r>
            <a:endParaRPr lang="zh-CN" altLang="en-US" sz="6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1645" y="17780"/>
            <a:ext cx="10424160" cy="595122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布局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组成图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24140" y="33020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箱体</a:t>
            </a: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6978015" y="698500"/>
            <a:ext cx="941705" cy="6800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62755" y="5924550"/>
            <a:ext cx="1226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清扫</a:t>
            </a:r>
            <a:r>
              <a:rPr lang="zh-CN" altLang="en-US"/>
              <a:t>机器人轨道</a:t>
            </a:r>
            <a:endParaRPr lang="zh-CN" altLang="en-US"/>
          </a:p>
        </p:txBody>
      </p:sp>
      <p:cxnSp>
        <p:nvCxnSpPr>
          <p:cNvPr id="10" name="直接箭头连接符 9"/>
          <p:cNvCxnSpPr>
            <a:stCxn id="9" idx="0"/>
          </p:cNvCxnSpPr>
          <p:nvPr/>
        </p:nvCxnSpPr>
        <p:spPr>
          <a:xfrm flipV="1">
            <a:off x="4876165" y="5694680"/>
            <a:ext cx="273685" cy="2298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358630" y="927100"/>
            <a:ext cx="11455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移动机构</a:t>
            </a:r>
            <a:r>
              <a:rPr lang="en-US" altLang="zh-CN"/>
              <a:t>(2</a:t>
            </a:r>
            <a:r>
              <a:rPr lang="zh-CN" altLang="en-US"/>
              <a:t>个异步电机</a:t>
            </a:r>
            <a:r>
              <a:rPr lang="en-US" altLang="zh-CN"/>
              <a:t>)</a:t>
            </a:r>
            <a:endParaRPr lang="en-US" altLang="zh-CN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543300" y="4140200"/>
            <a:ext cx="793750" cy="13970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506980" y="3693160"/>
            <a:ext cx="11455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行走机构</a:t>
            </a:r>
            <a:r>
              <a:rPr lang="en-US" altLang="zh-CN"/>
              <a:t>(4</a:t>
            </a:r>
            <a:r>
              <a:rPr lang="zh-CN" altLang="en-US"/>
              <a:t>个伺服电机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8239760" y="5930265"/>
            <a:ext cx="88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强电柜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flipH="1" flipV="1">
            <a:off x="7724140" y="1219200"/>
            <a:ext cx="1533525" cy="1689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14" idx="0"/>
          </p:cNvCxnSpPr>
          <p:nvPr/>
        </p:nvCxnSpPr>
        <p:spPr>
          <a:xfrm flipH="1" flipV="1">
            <a:off x="8252460" y="4505325"/>
            <a:ext cx="431800" cy="14249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6024880" y="5496560"/>
            <a:ext cx="205740" cy="4648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5488940" y="593026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拖链</a:t>
            </a:r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一、车厢智能清扫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机器人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315" y="6298565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伺服柜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6347460" y="4601845"/>
            <a:ext cx="367665" cy="17665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263900" y="3290570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伺服柜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4171315" y="3429635"/>
            <a:ext cx="865505" cy="939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177030" y="354965"/>
            <a:ext cx="883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顶部盒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5036820" y="520700"/>
            <a:ext cx="1193800" cy="1873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828290" y="5969000"/>
            <a:ext cx="1226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火车轨道</a:t>
            </a:r>
            <a:endParaRPr lang="zh-CN" altLang="en-US"/>
          </a:p>
        </p:txBody>
      </p:sp>
      <p:cxnSp>
        <p:nvCxnSpPr>
          <p:cNvPr id="48" name="直接箭头连接符 47"/>
          <p:cNvCxnSpPr>
            <a:stCxn id="47" idx="0"/>
          </p:cNvCxnSpPr>
          <p:nvPr/>
        </p:nvCxnSpPr>
        <p:spPr>
          <a:xfrm flipV="1">
            <a:off x="3441700" y="5467985"/>
            <a:ext cx="195580" cy="50101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458075" y="6368415"/>
            <a:ext cx="135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</a:t>
            </a:r>
            <a:r>
              <a:rPr lang="zh-CN" altLang="en-US">
                <a:solidFill>
                  <a:srgbClr val="FF0000"/>
                </a:solidFill>
              </a:rPr>
              <a:t>油箱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0" name="直接箭头连接符 49"/>
          <p:cNvCxnSpPr>
            <a:stCxn id="49" idx="0"/>
          </p:cNvCxnSpPr>
          <p:nvPr/>
        </p:nvCxnSpPr>
        <p:spPr>
          <a:xfrm flipH="1" flipV="1">
            <a:off x="7621270" y="4606290"/>
            <a:ext cx="512445" cy="17621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624445" y="2784475"/>
            <a:ext cx="107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散热器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 flipH="1">
            <a:off x="6816725" y="3025775"/>
            <a:ext cx="718820" cy="20129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4876165" y="2784475"/>
            <a:ext cx="107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油箱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5476240" y="3140710"/>
            <a:ext cx="497840" cy="3352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262755" y="4678045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电机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 flipV="1">
            <a:off x="5231130" y="4213225"/>
            <a:ext cx="781050" cy="5791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V="1">
            <a:off x="6951345" y="3897630"/>
            <a:ext cx="784860" cy="19113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7736205" y="3658870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空压机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37960" y="5947410"/>
            <a:ext cx="1452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风机散热器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7078345" y="4505325"/>
            <a:ext cx="131445" cy="14420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257665" y="5961380"/>
            <a:ext cx="1185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</a:t>
            </a:r>
            <a:r>
              <a:rPr lang="zh-CN" altLang="en-US">
                <a:solidFill>
                  <a:srgbClr val="FF0000"/>
                </a:solidFill>
              </a:rPr>
              <a:t>电机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6846570" y="5224780"/>
            <a:ext cx="2729230" cy="7321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7990205" y="5046345"/>
            <a:ext cx="1633220" cy="89090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915" y="9525"/>
            <a:ext cx="9316085" cy="6833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0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、箱体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结构图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7780" y="4678680"/>
            <a:ext cx="74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升降</a:t>
            </a:r>
            <a:r>
              <a:rPr lang="zh-CN" altLang="en-US"/>
              <a:t>机构</a:t>
            </a:r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320540" y="3622040"/>
            <a:ext cx="1056640" cy="10566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93060" y="431038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悬挂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243580" y="2821940"/>
            <a:ext cx="584200" cy="13792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078980" y="648970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底扫</a:t>
            </a:r>
            <a:endParaRPr lang="zh-CN" altLang="en-US"/>
          </a:p>
        </p:txBody>
      </p:sp>
      <p:cxnSp>
        <p:nvCxnSpPr>
          <p:cNvPr id="12" name="直接箭头连接符 11"/>
          <p:cNvCxnSpPr>
            <a:stCxn id="11" idx="0"/>
          </p:cNvCxnSpPr>
          <p:nvPr/>
        </p:nvCxnSpPr>
        <p:spPr>
          <a:xfrm flipH="1" flipV="1">
            <a:off x="7348220" y="6029960"/>
            <a:ext cx="101600" cy="4597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872980" y="648970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边扫</a:t>
            </a:r>
            <a:endParaRPr lang="zh-CN" altLang="en-US"/>
          </a:p>
        </p:txBody>
      </p:sp>
      <p:cxnSp>
        <p:nvCxnSpPr>
          <p:cNvPr id="14" name="直接箭头连接符 13"/>
          <p:cNvCxnSpPr>
            <a:stCxn id="13" idx="0"/>
          </p:cNvCxnSpPr>
          <p:nvPr/>
        </p:nvCxnSpPr>
        <p:spPr>
          <a:xfrm flipH="1" flipV="1">
            <a:off x="9685020" y="5572760"/>
            <a:ext cx="558800" cy="9169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482580" y="579310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料管</a:t>
            </a:r>
            <a:endParaRPr lang="zh-CN" altLang="en-US"/>
          </a:p>
        </p:txBody>
      </p:sp>
      <p:cxnSp>
        <p:nvCxnSpPr>
          <p:cNvPr id="34" name="直接箭头连接符 33"/>
          <p:cNvCxnSpPr>
            <a:stCxn id="33" idx="0"/>
          </p:cNvCxnSpPr>
          <p:nvPr/>
        </p:nvCxnSpPr>
        <p:spPr>
          <a:xfrm flipH="1" flipV="1">
            <a:off x="9022080" y="4587240"/>
            <a:ext cx="1831340" cy="12058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614660" y="4817110"/>
            <a:ext cx="873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超声波</a:t>
            </a:r>
            <a:endParaRPr lang="zh-CN" altLang="en-US"/>
          </a:p>
        </p:txBody>
      </p:sp>
      <p:cxnSp>
        <p:nvCxnSpPr>
          <p:cNvPr id="36" name="直接箭头连接符 35"/>
          <p:cNvCxnSpPr>
            <a:stCxn id="35" idx="0"/>
          </p:cNvCxnSpPr>
          <p:nvPr/>
        </p:nvCxnSpPr>
        <p:spPr>
          <a:xfrm flipH="1" flipV="1">
            <a:off x="8651240" y="3804920"/>
            <a:ext cx="2400300" cy="10121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898900" y="1079500"/>
            <a:ext cx="934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顶部盒</a:t>
            </a:r>
            <a:endParaRPr lang="zh-CN" altLang="en-US"/>
          </a:p>
        </p:txBody>
      </p:sp>
      <p:cxnSp>
        <p:nvCxnSpPr>
          <p:cNvPr id="38" name="直接箭头连接符 37"/>
          <p:cNvCxnSpPr>
            <a:stCxn id="37" idx="3"/>
          </p:cNvCxnSpPr>
          <p:nvPr/>
        </p:nvCxnSpPr>
        <p:spPr>
          <a:xfrm flipV="1">
            <a:off x="4832985" y="1000760"/>
            <a:ext cx="1780540" cy="2628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H="1" flipV="1">
            <a:off x="10243820" y="1447800"/>
            <a:ext cx="681355" cy="2755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0925175" y="1585595"/>
            <a:ext cx="74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升降</a:t>
            </a:r>
            <a:r>
              <a:rPr lang="zh-CN" altLang="en-US"/>
              <a:t>机构</a:t>
            </a:r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0985500" y="382778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悬挂</a:t>
            </a:r>
            <a:endParaRPr lang="zh-CN" altLang="en-US"/>
          </a:p>
        </p:txBody>
      </p:sp>
      <p:cxnSp>
        <p:nvCxnSpPr>
          <p:cNvPr id="41" name="直接箭头连接符 40"/>
          <p:cNvCxnSpPr>
            <a:stCxn id="40" idx="0"/>
          </p:cNvCxnSpPr>
          <p:nvPr/>
        </p:nvCxnSpPr>
        <p:spPr>
          <a:xfrm flipH="1" flipV="1">
            <a:off x="11052175" y="3346450"/>
            <a:ext cx="304165" cy="4813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5"/>
          <a:stretch>
            <a:fillRect/>
          </a:stretch>
        </p:blipFill>
        <p:spPr>
          <a:xfrm>
            <a:off x="3012440" y="5080"/>
            <a:ext cx="7700645" cy="68294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870585"/>
            <a:ext cx="10748645" cy="515937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3112135" y="4396740"/>
            <a:ext cx="297180" cy="8534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904855" y="1831340"/>
            <a:ext cx="64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左侧急停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608820" y="5467350"/>
            <a:ext cx="1296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左卸料位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H="1" flipV="1">
            <a:off x="9827895" y="4655820"/>
            <a:ext cx="81280" cy="7721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538095" y="530606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左后</a:t>
            </a:r>
            <a:r>
              <a:rPr lang="zh-CN" altLang="en-US"/>
              <a:t>极限位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01025" y="5621020"/>
            <a:ext cx="1407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左驻车</a:t>
            </a:r>
            <a:r>
              <a:rPr lang="zh-CN" altLang="en-US">
                <a:solidFill>
                  <a:srgbClr val="FF0000"/>
                </a:solidFill>
              </a:rPr>
              <a:t>气缸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44505" y="5253990"/>
            <a:ext cx="1433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左前</a:t>
            </a:r>
            <a:r>
              <a:rPr lang="zh-CN" altLang="en-US">
                <a:solidFill>
                  <a:srgbClr val="FF0000"/>
                </a:solidFill>
              </a:rPr>
              <a:t>极限位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>
            <a:stCxn id="39" idx="1"/>
          </p:cNvCxnSpPr>
          <p:nvPr/>
        </p:nvCxnSpPr>
        <p:spPr>
          <a:xfrm flipH="1" flipV="1">
            <a:off x="9878695" y="4414520"/>
            <a:ext cx="765810" cy="10236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stCxn id="11" idx="1"/>
          </p:cNvCxnSpPr>
          <p:nvPr/>
        </p:nvCxnSpPr>
        <p:spPr>
          <a:xfrm flipH="1">
            <a:off x="9975215" y="2153920"/>
            <a:ext cx="929640" cy="1111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815" y="1288415"/>
            <a:ext cx="6079490" cy="325501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304790" y="4972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风机侧</a:t>
            </a:r>
            <a:r>
              <a:rPr lang="zh-CN" altLang="en-US"/>
              <a:t>油泵</a:t>
            </a:r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856355" y="5306060"/>
            <a:ext cx="136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风机电机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48" name="直接箭头连接符 47"/>
          <p:cNvCxnSpPr/>
          <p:nvPr/>
        </p:nvCxnSpPr>
        <p:spPr>
          <a:xfrm flipV="1">
            <a:off x="8662035" y="4344035"/>
            <a:ext cx="1165860" cy="7353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>
            <a:stCxn id="50" idx="0"/>
          </p:cNvCxnSpPr>
          <p:nvPr/>
        </p:nvCxnSpPr>
        <p:spPr>
          <a:xfrm flipV="1">
            <a:off x="5721985" y="4118610"/>
            <a:ext cx="308610" cy="11353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222875" y="5253990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</a:t>
            </a:r>
            <a:r>
              <a:rPr lang="zh-CN" altLang="en-US"/>
              <a:t>阀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880225" y="4291330"/>
            <a:ext cx="1035050" cy="9512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89040" y="5250180"/>
            <a:ext cx="136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风机电机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4384675" y="4344035"/>
            <a:ext cx="5080" cy="9626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160895" y="906145"/>
            <a:ext cx="81280" cy="5289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754495" y="4972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油位、</a:t>
            </a:r>
            <a:r>
              <a:rPr lang="zh-CN" altLang="en-US"/>
              <a:t>油温</a:t>
            </a:r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221095" y="916940"/>
            <a:ext cx="233680" cy="7289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H="1">
            <a:off x="8527415" y="909320"/>
            <a:ext cx="124460" cy="4851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265795" y="502285"/>
            <a:ext cx="962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强电柜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315970" y="472440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伺服柜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935095" y="901700"/>
            <a:ext cx="10160" cy="6197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51" idx="2"/>
          </p:cNvCxnSpPr>
          <p:nvPr/>
        </p:nvCxnSpPr>
        <p:spPr>
          <a:xfrm>
            <a:off x="4936490" y="836295"/>
            <a:ext cx="88265" cy="8121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567555" y="467995"/>
            <a:ext cx="737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风扇</a:t>
            </a: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1199495" y="2415540"/>
            <a:ext cx="643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左前轮</a:t>
            </a:r>
            <a:r>
              <a:rPr lang="zh-CN" altLang="en-US"/>
              <a:t>伺服</a:t>
            </a: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466215" y="226822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左后轮</a:t>
            </a:r>
            <a:r>
              <a:rPr lang="zh-CN" altLang="en-US"/>
              <a:t>伺服</a:t>
            </a:r>
            <a:endParaRPr lang="zh-CN" altLang="en-US"/>
          </a:p>
        </p:txBody>
      </p:sp>
      <p:cxnSp>
        <p:nvCxnSpPr>
          <p:cNvPr id="61" name="直接箭头连接符 60"/>
          <p:cNvCxnSpPr>
            <a:stCxn id="62" idx="2"/>
          </p:cNvCxnSpPr>
          <p:nvPr/>
        </p:nvCxnSpPr>
        <p:spPr>
          <a:xfrm flipH="1">
            <a:off x="11138535" y="3337560"/>
            <a:ext cx="382905" cy="6597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1831975" y="2733040"/>
            <a:ext cx="231775" cy="9372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340215" y="487045"/>
            <a:ext cx="1056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报警灯</a:t>
            </a:r>
            <a:endParaRPr lang="zh-CN" altLang="en-US"/>
          </a:p>
        </p:txBody>
      </p:sp>
      <p:cxnSp>
        <p:nvCxnSpPr>
          <p:cNvPr id="52" name="直接箭头连接符 51"/>
          <p:cNvCxnSpPr/>
          <p:nvPr/>
        </p:nvCxnSpPr>
        <p:spPr>
          <a:xfrm flipH="1">
            <a:off x="9178925" y="855345"/>
            <a:ext cx="287655" cy="4311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655560" y="5017770"/>
            <a:ext cx="121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左清扫</a:t>
            </a:r>
            <a:r>
              <a:rPr lang="zh-CN" altLang="en-US">
                <a:solidFill>
                  <a:srgbClr val="FF0000"/>
                </a:solidFill>
              </a:rPr>
              <a:t>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 flipV="1">
            <a:off x="8966835" y="5017770"/>
            <a:ext cx="716915" cy="73025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381635" y="152146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5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989330"/>
            <a:ext cx="10500360" cy="488442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3180715" y="4414520"/>
            <a:ext cx="297180" cy="8534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973435" y="1849120"/>
            <a:ext cx="64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右侧急停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625330" y="5485130"/>
            <a:ext cx="1157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右卸料位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H="1" flipV="1">
            <a:off x="9855835" y="4754880"/>
            <a:ext cx="121920" cy="7391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606675" y="532384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</a:t>
            </a:r>
            <a:r>
              <a:rPr lang="zh-CN" altLang="en-US"/>
              <a:t>后极限位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0725" y="5507990"/>
            <a:ext cx="1332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右驻车</a:t>
            </a:r>
            <a:r>
              <a:rPr lang="zh-CN" altLang="en-US">
                <a:solidFill>
                  <a:srgbClr val="FF0000"/>
                </a:solidFill>
              </a:rPr>
              <a:t>气缸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42600" y="5323840"/>
            <a:ext cx="1346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右前</a:t>
            </a:r>
            <a:r>
              <a:rPr lang="zh-CN" altLang="en-US">
                <a:solidFill>
                  <a:srgbClr val="FF0000"/>
                </a:solidFill>
              </a:rPr>
              <a:t>极限位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>
            <a:stCxn id="39" idx="1"/>
          </p:cNvCxnSpPr>
          <p:nvPr/>
        </p:nvCxnSpPr>
        <p:spPr>
          <a:xfrm flipH="1" flipV="1">
            <a:off x="9871075" y="4396740"/>
            <a:ext cx="771525" cy="111125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stCxn id="11" idx="1"/>
          </p:cNvCxnSpPr>
          <p:nvPr/>
        </p:nvCxnSpPr>
        <p:spPr>
          <a:xfrm flipH="1">
            <a:off x="10043795" y="2171700"/>
            <a:ext cx="929640" cy="1111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6463665" y="5861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油位、</a:t>
            </a:r>
            <a:r>
              <a:rPr lang="zh-CN" altLang="en-US"/>
              <a:t>油温</a:t>
            </a:r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924935" y="5323840"/>
            <a:ext cx="136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空压机</a:t>
            </a:r>
            <a:r>
              <a:rPr lang="zh-CN" altLang="en-US"/>
              <a:t>压力</a:t>
            </a:r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155" y="1397000"/>
            <a:ext cx="6019800" cy="3229610"/>
          </a:xfrm>
          <a:prstGeom prst="rect">
            <a:avLst/>
          </a:prstGeom>
        </p:spPr>
      </p:pic>
      <p:cxnSp>
        <p:nvCxnSpPr>
          <p:cNvPr id="48" name="直接箭头连接符 47"/>
          <p:cNvCxnSpPr/>
          <p:nvPr/>
        </p:nvCxnSpPr>
        <p:spPr>
          <a:xfrm flipV="1">
            <a:off x="9037320" y="4908550"/>
            <a:ext cx="588010" cy="6197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H="1" flipV="1">
            <a:off x="4895215" y="3943350"/>
            <a:ext cx="962025" cy="148907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465445" y="5424170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空压机</a:t>
            </a:r>
            <a:endParaRPr lang="zh-CN" altLang="en-US"/>
          </a:p>
        </p:txBody>
      </p:sp>
      <p:cxnSp>
        <p:nvCxnSpPr>
          <p:cNvPr id="45" name="直接箭头连接符 44"/>
          <p:cNvCxnSpPr/>
          <p:nvPr/>
        </p:nvCxnSpPr>
        <p:spPr>
          <a:xfrm>
            <a:off x="7059295" y="990600"/>
            <a:ext cx="167640" cy="7010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47" idx="0"/>
          </p:cNvCxnSpPr>
          <p:nvPr/>
        </p:nvCxnSpPr>
        <p:spPr>
          <a:xfrm flipH="1" flipV="1">
            <a:off x="3889375" y="3903980"/>
            <a:ext cx="718820" cy="14198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6463665" y="5505450"/>
            <a:ext cx="1280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动作</a:t>
            </a:r>
            <a:r>
              <a:rPr lang="zh-CN" altLang="en-US"/>
              <a:t>电机</a:t>
            </a:r>
            <a:endParaRPr lang="zh-CN" altLang="en-US"/>
          </a:p>
        </p:txBody>
      </p:sp>
      <p:cxnSp>
        <p:nvCxnSpPr>
          <p:cNvPr id="54" name="直接箭头连接符 53"/>
          <p:cNvCxnSpPr>
            <a:stCxn id="53" idx="0"/>
          </p:cNvCxnSpPr>
          <p:nvPr/>
        </p:nvCxnSpPr>
        <p:spPr>
          <a:xfrm flipH="1" flipV="1">
            <a:off x="6313805" y="4157980"/>
            <a:ext cx="790575" cy="13474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>
            <a:off x="8766175" y="967740"/>
            <a:ext cx="12700" cy="5537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>
            <a:off x="4326255" y="954405"/>
            <a:ext cx="167640" cy="7010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388475" y="586105"/>
            <a:ext cx="1056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报警灯</a:t>
            </a:r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340090" y="5861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伺服柜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59" name="直接箭头连接符 58"/>
          <p:cNvCxnSpPr/>
          <p:nvPr/>
        </p:nvCxnSpPr>
        <p:spPr>
          <a:xfrm>
            <a:off x="1900555" y="2750820"/>
            <a:ext cx="231775" cy="9372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534795" y="228600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右后轮</a:t>
            </a:r>
            <a:r>
              <a:rPr lang="zh-CN" altLang="en-US"/>
              <a:t>伺服</a:t>
            </a:r>
            <a:endParaRPr lang="zh-CN" altLang="en-US"/>
          </a:p>
        </p:txBody>
      </p:sp>
      <p:cxnSp>
        <p:nvCxnSpPr>
          <p:cNvPr id="61" name="直接箭头连接符 60"/>
          <p:cNvCxnSpPr/>
          <p:nvPr/>
        </p:nvCxnSpPr>
        <p:spPr>
          <a:xfrm flipH="1">
            <a:off x="11207115" y="3078480"/>
            <a:ext cx="347980" cy="9366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11268075" y="2433320"/>
            <a:ext cx="643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右前轮</a:t>
            </a:r>
            <a:r>
              <a:rPr lang="zh-CN" altLang="en-US"/>
              <a:t>伺服</a:t>
            </a:r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149725" y="726440"/>
            <a:ext cx="774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风扇</a:t>
            </a:r>
            <a:endParaRPr lang="zh-CN" altLang="en-US"/>
          </a:p>
        </p:txBody>
      </p:sp>
      <p:cxnSp>
        <p:nvCxnSpPr>
          <p:cNvPr id="64" name="直接箭头连接符 63"/>
          <p:cNvCxnSpPr/>
          <p:nvPr/>
        </p:nvCxnSpPr>
        <p:spPr>
          <a:xfrm flipH="1">
            <a:off x="9267190" y="978535"/>
            <a:ext cx="373380" cy="53657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2187575" y="4158615"/>
            <a:ext cx="1322705" cy="125920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534795" y="5365115"/>
            <a:ext cx="121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右清扫</a:t>
            </a:r>
            <a:r>
              <a:rPr lang="zh-CN" altLang="en-US">
                <a:solidFill>
                  <a:srgbClr val="FF0000"/>
                </a:solidFill>
              </a:rPr>
              <a:t>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270" y="15367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310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560" y="9525"/>
            <a:ext cx="8888730" cy="625094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8698865" y="27749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清扫位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8364855" y="621665"/>
            <a:ext cx="374015" cy="5937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054465" y="63690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偏差</a:t>
            </a:r>
            <a:r>
              <a:rPr lang="zh-CN" altLang="en-US"/>
              <a:t>位</a:t>
            </a:r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8451850" y="803910"/>
            <a:ext cx="602615" cy="5384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281285" y="230568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卸料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9334500" y="2546985"/>
            <a:ext cx="889000" cy="3949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120390" y="176466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清扫位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045585" y="2010410"/>
            <a:ext cx="1024890" cy="3257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255010" y="3531870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卸料位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170045" y="3743960"/>
            <a:ext cx="1954530" cy="30670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3312160" y="405066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驻车</a:t>
            </a:r>
            <a:r>
              <a:rPr lang="zh-CN" altLang="en-US"/>
              <a:t>位</a:t>
            </a:r>
            <a:endParaRPr lang="zh-CN" altLang="en-US"/>
          </a:p>
        </p:txBody>
      </p:sp>
      <p:cxnSp>
        <p:nvCxnSpPr>
          <p:cNvPr id="36" name="直接箭头连接符 35"/>
          <p:cNvCxnSpPr/>
          <p:nvPr/>
        </p:nvCxnSpPr>
        <p:spPr>
          <a:xfrm>
            <a:off x="4140835" y="4242435"/>
            <a:ext cx="1934845" cy="2857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5928995" y="1079500"/>
            <a:ext cx="1279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小车</a:t>
            </a:r>
            <a:r>
              <a:rPr lang="zh-CN" altLang="en-US"/>
              <a:t>电机</a:t>
            </a:r>
            <a:endParaRPr lang="zh-CN" altLang="en-US"/>
          </a:p>
        </p:txBody>
      </p:sp>
      <p:cxnSp>
        <p:nvCxnSpPr>
          <p:cNvPr id="39" name="直接箭头连接符 38"/>
          <p:cNvCxnSpPr/>
          <p:nvPr/>
        </p:nvCxnSpPr>
        <p:spPr>
          <a:xfrm>
            <a:off x="6880225" y="1416685"/>
            <a:ext cx="1293495" cy="1244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V="1">
            <a:off x="5388610" y="1426210"/>
            <a:ext cx="725805" cy="10369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9705" y="3175"/>
            <a:ext cx="9060180" cy="683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645" y="1543685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715" y="0"/>
            <a:ext cx="8069580" cy="683387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线形标注 2 14"/>
          <p:cNvSpPr/>
          <p:nvPr/>
        </p:nvSpPr>
        <p:spPr>
          <a:xfrm>
            <a:off x="11101070" y="354965"/>
            <a:ext cx="914400" cy="8401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94340"/>
              <a:gd name="adj6" fmla="val -47065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车厢端部检测传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感器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5" name="线形标注 2 2"/>
          <p:cNvSpPr/>
          <p:nvPr/>
        </p:nvSpPr>
        <p:spPr>
          <a:xfrm>
            <a:off x="11100753" y="1930718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10747"/>
              <a:gd name="adj6" fmla="val -5017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边扫中间位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线形标注 2 6"/>
          <p:cNvSpPr/>
          <p:nvPr/>
        </p:nvSpPr>
        <p:spPr>
          <a:xfrm>
            <a:off x="11100753" y="3353753"/>
            <a:ext cx="914400" cy="6115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6998"/>
              <a:gd name="adj6" fmla="val -2150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料管边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位检测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线形标注 2 5"/>
          <p:cNvSpPr/>
          <p:nvPr/>
        </p:nvSpPr>
        <p:spPr>
          <a:xfrm>
            <a:off x="11101070" y="4719955"/>
            <a:ext cx="914400" cy="76454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6988"/>
              <a:gd name="adj6" fmla="val -21312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卸料门关闭检测1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" name="线形标注 2 3"/>
          <p:cNvSpPr/>
          <p:nvPr/>
        </p:nvSpPr>
        <p:spPr>
          <a:xfrm>
            <a:off x="1496060" y="1062990"/>
            <a:ext cx="914400" cy="611505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547871"/>
              <a:gd name="adj6" fmla="val 32062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边扫边位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2" name="线形标注 2 7"/>
          <p:cNvSpPr/>
          <p:nvPr/>
        </p:nvSpPr>
        <p:spPr>
          <a:xfrm>
            <a:off x="1496060" y="2738120"/>
            <a:ext cx="914400" cy="764540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395846"/>
              <a:gd name="adj6" fmla="val 5988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料管中间</a:t>
            </a:r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位检测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线形标注 2 4"/>
          <p:cNvSpPr/>
          <p:nvPr/>
        </p:nvSpPr>
        <p:spPr>
          <a:xfrm>
            <a:off x="1503680" y="4187825"/>
            <a:ext cx="914400" cy="829310"/>
          </a:xfrm>
          <a:prstGeom prst="borderCallout2">
            <a:avLst>
              <a:gd name="adj1" fmla="val 26064"/>
              <a:gd name="adj2" fmla="val 99513"/>
              <a:gd name="adj3" fmla="val 24922"/>
              <a:gd name="adj4" fmla="val 113194"/>
              <a:gd name="adj5" fmla="val 164901"/>
              <a:gd name="adj6" fmla="val 30291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6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卸料门关闭检测2</a:t>
            </a:r>
            <a:endParaRPr lang="en-US" altLang="zh-CN" sz="16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8.xml><?xml version="1.0" encoding="utf-8"?>
<p:tagLst xmlns:p="http://schemas.openxmlformats.org/presentationml/2006/main">
  <p:tag name="commondata" val="eyJoZGlkIjoiZGRmYTllNWM1ZDk0YzUxMjFmZTY5NjdmODY2NTc5Nzg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pqzhygt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F360BE8B-6686-4F3D-AEAF-501FE73E4058-1">
      <extobjdata type="F360BE8B-6686-4F3D-AEAF-501FE73E4058" data="ewoJIkZpbGVDb250ZW50IiA6ICJVRXNEQkJRQUFBQUlBQXBlbGxqRWJiNFhxQUVBQU9ZREFBQU1BQUFBWkc5amRXMWxiblF1ZUcxc2haUGJUdU13RUlidlY5cDNzSHlmNG9RVTBpcFpWRkpPVWxrUVdlRGF4T1BVYW1JangyRkJpSGZIRHFnSGI2UE5SWlRNOS91ZjBjdzRQWGx0YXZRQ3VoVktaamdjRVl4QWxvb0pXV1c0TXp4SThNbXZuei9TdVNxN0JxUkI5dU9pRXl6RDc4ZWNrZkdFbFFHUHhvZEJ6Sk9uSUprY0hRYmxVMHdvWjhDamFQS0IwVTJSNFVjaE1YcFlaNGxHWkhTRXJTMnlqN1BPbGVTaStnNzB3VUxWbmJGcTlKRGhNUW54Z1FldmFidHlqT3lTKzJkR0RkelNDbjdUQnB6Z2ZMWW96cnpqUy9YM1Fndm04Sis3K3ozMHJxdEJEMlBYQUtpRmhHR0pLK0ZVQTEzdGw5em9hdFladGFCdnFqUDdKVTN6ZjhWQ2xhdjhxMG4vNHF0S0tnMXo0TGswaFhtckI2cGR5ODZWSEVoMFZrTnB0Q2hwbld2VnRtdXpUZlBUQTMrS2FXSHNJb202M2VuTVZ3emRVck8wZXhCN2ZkdWg4WmE1NTVYT1NpTmUrakZmU1FhdlhpMHUzcnJZWm0zUytiUHdJa1dwQWVTallHYlprMGxFZkhnSm9scjJQUWxKc3AyZ3BvWXIzVGpDb0YxdFNHNUhib0RON2N2QmlFUnhRT0lnaWxBWVR1UGphVHoydEtwZk04b2FlMFBXNU5yZVB5NEdiWkxwZHFuZllzK25IMGgvWSszUEoxQkxBd1FVQUFBQUNBQUtYcFpZVEkvMFhsa1pBQUM5a2dFQUR3QUFBSEJoWjJWekwzQmhaMlV4TG5odGJPMWQ2MjljdDVYL3ZzRCtEd01WS0p4ZDYrcVM5NDNLRzhqV3cxNVlqbGFhS05aK0cwdFg4dFNqdWVwbzVOcjlsRFlONGp5Y0dOc2dqWnN1RnNHbWFkQnVFeGRvTm9aVE8vK01SNVkvN2Ird0pPLzdEdWRlOGo1R1Z6TjBnRlp6ZWNoREhwS0hoK2QzU002L2VtZS8wN2h0OXc3YlR2ZkNESkRrbVliZDNYWjIydDI5Q3pPdk41ZG56WmxYLytVZi8yRityYlZuTjY0c0loSVprVFR2SHRnWFp2QzNtY2ExMWo3NisrWG4zODZDbWNhL084NytoUmxaTXJXWnh1dmRkdi9DelA3K1RHT3RaNisxRHV3ZXlxM01vTklhNkI4cGNhM25IQng2SDhqSE45bzcvWnVOVFVRSUlKUTBPRE1YVGIxc3QvZHU5a215WmhxU0drL0YvSUw4RU1qRHFXRithQm54WkZ5Yml6MjdkU3U5QmdGWldKUmhLWkloZ3dTZDArdjNXbTFDc0x4d2RXTXBucnh3MUhjMjJyK3djWEp6L2ZXbEVVeXUycnVrQkhsRWV0TTV3TW16U2VaKytub2dyaEVFRjUxKzM5bW5VR3hzOTV4TzV6cGhMcW1LYmhrV2pXRExKZEFOUTFjVGtscnB0WGN1Mm52dDduVktDNExFclpFU2ZLMjN0OWp1MmR0OU5ERGpGWnlmU3c2ZCthdXR1ODVSUDVyOVg0LzJEMWFkSFp2U05weTAwYi9ic1NrVkkybGV4K2p4cEd0SCt6ZXUycmZ0RGlYYi92NXE2NmRPajR5czRhUjIxMDFLRGtuVXhFMjd0OWcrN05NeW90VExUa2Jxd3VFaFRqUVQwK1JnWTd2bE5rK1RrMGxvTG02ak1qMnB5dElRQWVJWVNFNk9DRDBtWTh4L3VXMTNkakIxcDNXM3NYSFQrZm5hVGFmditPTzljWTJNOE9BblNWeHpEbkdoRFRMSmtFQlFxeHJ1VEVMaWxqMmlxKzJ1N1JNMjdUdDlKS04rR3pYSUx5b2hCbElOd3QrYlM2NmE4aFhUNEkrL0dUeTQ3LzU2L2NJTS9yK1p4bktudGVlVzMrNTNiRXJCcFBETlZ1ZUlpQUhwc2dzekc4MzFtS2dJeWJMVDdUZVdXL3Z0enQwTE02dHROQ2tPSFRSbnQxcW9WVE1OVndDbzJ4dVhuSTZEMU4rUFZQSXZMdkk1dnhGTURZTkJ3Nzc0Mjhubkh3Y05JeTA1MHkzVGc3WGtyYTllL3Zhcm9HV0w5a0dyMTkrM3UvMHoyRHh2OU9QMkdYNzdsdlpiN1U3UVBPL1hXVzZaR1l6SjcvN3cvT252WDN6ODdjazMveGswOEEwMHE3dDFINXJoQjArakpSWGRZYUFKbDl1ZHpyTFQyMi8xUFR2b0dtNWVrSHh4WmJubjdEZHYydnVKeFdkK3JkZnU5amZzL3RGQlk3bU5GdDZObTdiZER3VHBtazdFdlBMVUk3WmhBdldJTFphSVNZVk5nOVZXRHkyaGJsdkpVaC85Z0d5RDZFOTNwWTk4Q1dxRjlEb3kvNkt5SVYrOEhqMTU2NFBqaDk4RU92Vks5M2I3c0gwajdMN0dWV2Y3bGorTFNRUDlId3RvNmI0ZDBsMXNiZC9hNnpsSDNSMmZZS1BiT3FDWlAxSDJnNy8rQ3B1Vm51SWJ4ZDFmWW1qczNWOVI3aDQxaFQxWjVFSmh6THVkaUptcmdkbzkvdTd6bDUrOUhWdUVDQmtaYk1TYVNkZ05KSFZwZHhlWk1qZzVhU2VSWkx6TTRVU0ZrbmJKNlhaUlhyZHdQYm9pazJULzErcHFwTFo0UUxUYTNSdDRuc3ArelRmYi9WYW4zYitiVW5mVlNLKzduRkozYXVMR1RXVDNKMUxuNTd5NityOWRJbmN1a2IrOTRZWk13Z2Jwa0dEVlF4b0IyWDNiOXVGaDBCM2YvdkxGVisvSG05UnJkUTkzMFFSTjZvMklhYThOYTVYUW9sZU00ZFNGN2g3TllDUnBLMnVlbFdzb2tpWmJKcDNDTlhVaDJtSnBZSmdDRFdTL0ZNMlEwTzVwSFJ0bjZQOVhrL1pyaEp3VUNjd0VPYVJvekU3N2dHS0hCMmxiRkp0MmppYkhlV0lCTDdiNnJhRWF0VzljMlNFOVRXR0JGT0tJZERUbEtDWE9YMXB6MEZ3K1RCYmtmdmE2ZnEwUEFyM2tEaDQ1dVpxUVRDTWFUdEtZSlRqbnNzNm9FQXhVVldhRkdIbzVyQ0dsMjlncXBMZ1ZVaGdxaENjRnJnL0lyRTE1OGxMZDZxbGx5d3ZONExBcFRMWHpQOFVXd3RYMjRYWXk2MnMzZm9xMElhNHUyWllsQm5NaXgvelNiWnN5ak1uWHhaNjdlMGY2ZVhsNDhnMWxkTFdrWjNmODIxRjcrOVpxNnhDdGZWQ0hLbElvUTFNdWFhUnNPSjMyRGxXOGdmYi8wZTZ1TE4rUWQybWpMU3h2ZU9KM2JXcEtrUHBHNkhhaDl4a211dFFpMGtCR1lwOU90STVYNzNaM2o2aFJTZE1zV1I5ZDJscXIzN2Q3WFU4OVVNbUkvMkdoMTNOK1RxaGszM0ljMWwrRWZLbTd3MDVNWklJa2xpVjdRaHlWdnlMai85QjBDSlpsVjVzUXd3Yk40blY3RjlISjhnaDFOdWN6SHVxL2tiMDA3eTd2bzNzUWpic2QxR3pzRXFBcm9oRUZ6TTlGUm14c2ZVWUd3OUNVSUZaRWJPUGVSSDh0M2VuYjNSMmZOYTEyb3hiN2dDQzI2R2ZwTjVJalpnaWtxWkVnUjRweEVOQ3NjQ3p2c1V5c0tqZklOR1JLSVBXQ3hTczFnVVNrOFUrNGtJenNFYTZSN0s1bzB2TTM3L1RkYldMYUhvNVFVaTJNc0J6RTgySUgyZmVOellWT2V3L3RXaTRobFdqM1hLZVFPNnhjRllqblMrdkdSdDlCOXJ4SkhTYWt3T2c4VXpYODMraEdYTHJaNnJXMkViZkdsZXV1aXViWWJtYVV2WWFLM3V1MURtNzZaVzhjNE5ucDdmMjh0dUtWc2J1ejNPNGQ5Z2tOK29HM2ZQN2Y2KzZta0dSdWJkc1hiU1JGTy95OXNOdkhWblBLY0hSM2dvY050MURWMjBDNlN6R1dvK3B2R1VmcE9JcVlRS2xpd3IwOElvMmtIeHcwMWx6NVhibytRanZFNlBzSGhCQXRsWU1IM3d6ZSsrcmtuVCtoL3gzY2Yzejh5Y1BqRDk1OStSOWZ6OC8xRDlJNHpoMk1Ta1pEbVY1Yk40RU00eUc5bWNqaWZvZ3QrU3UyczIvM2UyMTdTRjE2S1hkcExLODVaT2taYmZSZUl5N1dGSUpMSGVmUTNobDJuVWRLd0Q2Z1ZCWjRlNTFTd3FwejIyNDZvOFRKYkpBU2FoYVRqeERPamVSS1Z1eFM2NU8yUXVldVFzcUVQajJtVEpJdlZJTUtSZ0tWNi93Y1pWNEZIOE5wNkprMk5QK0Y1NjNCeGZ0ZURFanhZc1RJWEhzbitpbTJGWGE2OU0xd2lLNzVmZ2U4Vks5ZGExNC9oNVlZdEZaS1YxKzdoSDZlSS9VRE1wRFdGdFpqdjcwdGozUmRQVC8wYlV0OTVaVlhocTI5Q0dxbldNZ0tCejdUclFxWkl0dWJvNTFLZ3FVU3NvVG5oNzV0d1ZFczNWWWFCa01yaTdKRXUwOUtMek40c3R6Tkk1YlByRHNjVXYxYXBrKzk1Vkp2cGZxNU1PM0s2d3ZyaStka2lvQ0duRjZZL0p4YmlYL0dGWHFGYWlaR1hHR2FHVWpXemJlRjgyMk55QmV4YW1VZTc1akY0UnNMVzB4OHhKUldSNXhsMmNTa1VjM1ducnNNWXZwZ3dGOG5YVXNkZHJRTUNpM0RDQThkZGtIRW9YcTY0OEN5c3AwR01XUWpGQy9Iam4vRThzKzA0eSs0a1ZmbzVMR052SnBCTERieUtSdjVvdWJwU09PUzJUd2RiWDFXYjU3bXRjVUsyYUNadHRndytPQnlMV1R2a004QkR1VUdncUFSM0NGL2hFandYaGR0UW5FRVRZaXg0VENicU5aTnNaeGl5STlTRmZKRG1YRFJGWklDWHBTRi9GZ3FXZTVTa1IrdWxjMFFxRThoMUNkVGZ1VmpQbG45RzladUxJaVBMTE1pUGlYSmlnZnZZWmVWb2s0TjJxUEl4aFJBUFFMQnFiZmhkMW9JRG9PK0lqbGlDM29GQ0E2TGFncXlzQ25RSUV2Q0hNaVAzUmdDdVJISXpZUWhOOGVQM3o1Kzk4L0k3Qjg4K1VpZ05SNUJUZEFhVnVYTVlySVJ3b0pvRFZkOXBnaXRZWkY4TWJTbS9KRXdSclJHclFsYWt3SXBxQlJJSVF1dE1RRW9obU93TS9YUkdxaERDZXJwelFRSmppRENFWndmK3JZRlVzRWFJQnRRa3JYMFJoWm1tUnVzQWFZcEdSb1BZZ04xV2RLcUFHMkFia2ltcVhHRE5wWUtKRlBPQTlwWXFxUVlYSEhOaWl4Qm5zam1jYUUzVkRER0g0ZVVERUNnTndLOWlTYlVZeE12MEpzOHRsbWw2STJyN3Fzd3lkeVZwMlR1OVlXUE5Jb1J0NGpQUGJlZGJuQlc4ZDRYZzY5L3g0c2ZRU3R0dlRhUkJIVklXUWlaUUNSRlE1WWhaVkVNVmw4VEVlaHdXTmxGMTFsZDVUbzlwS0pGMWdUS3hFRkptNjFldTBVeHc3M3Z2b2Z5VHQ5MVVGNzJNU1hhNkErT3BIcXIrbEp6YytIcXVSLy83TWpwLzhUdGUvZnY4d2xuR3lDRGdXSmF6SG0xaURXRFV1UHhBbUtNUTZGMFZJeGh4SWFWSEFzdUJpMUdYS3hVa1hHQVkxd2k4NVdTd01nRVJpWXdzZ25IeUV4RE1xQ25HblNUSFNqVDhHTGw1MU5MaGNzWWxWV1FpVU96QnZraUJwQ3FTS1plQURpRG1tU1lBanNUMk5tRVlXZG92M1A4eVYvV1Z6YVBQLzFtOE9ETHdSZS9mdjdrdytNUC8zRDh5Y1BuVCs4TE5NMGpxQWVheHFNem1ZMDhRbDBRVldNd2pjTktzU3Z4Z3Y0TmJuR2RDdlJXWDNHd2o1N2lqaUJpTHdYMzcwV3Y5ZU9CNmZUS1lUb1ZtSklNTWxBNkxRR1lhU0dXcEp3ZityYWxaS0Ywbm9NbkhhVXJoYW1QMHFtV0lXbFp6VFFTSEkxaHlDenlMUU9sTXpWTmtsVXJvNUZGV2VaRzZReEw0c0xvZ0tSNktHZkpHSjJxSVZ0ZTU0Ym9URTJWRkVYUEFkRXBsc1NGME1tU3dlVTVIQmRBcC9FZXJ6SUVRQ2NBdWtqQ21mWWd3S0pSdGxaazdqV1hyamZmdUxMWXZIek8yd3hURkh0UVJDUnV3VWlVY1hucHlzcmxKa3NoWEs0RlYyTmxleE5jVGNYaVBmQ1ZmODZnVzBWY21KTGJkZEM0ZU12L3NrditUWVV6b2FJTlB5SzhObkY3ZWhGeUVFOWkyQXBtYU1qcU5zTXNqRjNUdVFMbXhJWXZtWGQ5b3gyTXFnN0xwZ2M3S0dqaktFUEtGb0VwMkVIVG9TU25CenU0MjhRU2d4MEFqb0lCRXhmck1PN0xVaGxrS0lJRXFwRllWVEVDL2x3V01RSWlSa0RFQ05SOGgxLzRIQzByaURPODFwZC9tRFpYZEFDVFNnMnlEUmtNUlM1RU5UeG51ZGpoaStDQWJER2RsZUNBOVpYTndiMUhKOCtlQlFFQjdvNWg0bHdJWnpzc2dBOStaMVhhWTQwSm1LS1R0c3ppTDNhMm82SXhNY1l6dDJibFlMN25iY2lOY2tNSzVFeS9PRFFDNWl1NkJNTnp2dnc0Tnp0VEg4ejNUcERramxtQWxQQ0I5UHRSVGFCSUNuNGRLVy9FQWhQTDNHRCtMSlJOUGpoL0ZrTEowblNsVG9nK1ZDVVQ1Z0QwWjRHc0pzL1FwbnZJWmdHUVZNUGs4WkdOQzlXbmd2VCtXR1FPQXhDb2ZrVE1BdFVYeDI0akpVd3FCcGJGZEpaeTZOSmxXOGd3ODlhZUd2UDJsN3F6aW9KUlRFbXJjbE95cUkybFVneWV6TnRiTEVXeThOVTBlYTBzZHFZOHBpU1FFMWVweU1OMlhlUmJoaWxwcVpZRVlZYTlYSmpsZUs3YTF6UkpnZFhjdHgvcEdLNmJXeUErNFpVbkxKVG5VbUpvU0xwZXl6djNlWU5DMFNBUzVxTXdIOE9FZXBpUHB4VVVxcCtkb05BTW1waWVZc0dNekNLQWtRZ0lGUUdoZFFrSTNabzRORWRzaHVOSkpXeUdmY3Yxck80Sm81R1JXS2RVRXhscFFwclJISzUxRk0xWTBoMVFsZ0VrQTFKZUdva2VZZ0I4WGw4SXhSUHl4YUlpV1NSWWVrd2tTemVIVlJ4TFVLVHB5eUU3TExJOGtYRUVSZktKVEJXWEpvbUFTQkVRV2Z2ZGJlR0FTQ2ExUmZMRWx2anlveUZaOVZPUWkxV1ZCcG1HellUOE55VkJzYmtWc1pBVEZ3czV1UC9PeTRmM1gzNzY1dlBINytHL1AzMXo4T3kzTHo3Kzl2Lysvc0dMei80MnVQZm8rTmYvTlhqeU1mckRwVVJrTHg4K0VIY29oUVExQ1paazErb3MxaDRoTEJncHlWbWo2WW1WWkpKOXdTdXdLeGdOVmNWSXhwd1lvQ29uaGtyWlowZmM5WlFORDVNTEE1aEd4c2xPeGNoOENqVzR4SkxwWEtjNDAxbnNUT2Y0ejNObTltOVl1N0U0TGxTVjBXMVJscXc0bkJZY3NvSndhandXVUdaQjA5bGNGanZ5THRqVjRudHJ6ZDliNjdLL3VWYTNkMXIyOEtVQndyTVJOalgwYk5EakdJUzNnVW5Ya0J5eHRiaDhYd09UV2dteXNDbS9JRXRpS2M4UG9JdlRsc0xETUdrZWhwTm52eG04ODhSOXpIUncvL0h4Snc4SGovNzY0dnMvUGYvaDg4Rkgzd2szZ2tkUUV6Y0NxN3BtTWNBSVlVRW5BbGQ5cHNlRndDVDVZaTZFOGtmQ1dCd0k4SFFjQ0FvbGxjMkJvR3ZwRGdUTFVrdDJJR1E5enk0Y0NPa09oRXo1Q1FkQzJiS3F4b0dROFJ5emNDQkUra000RUlRRDRZdzRFQmhlV1NjNUtuY2daQ20vSUV0cERnUkRPQkNFQTJFaUhRajRMYWVIVDA3ZWVucnk5SDlPZm5odzh2Ukw5L1ltNFV5WUVHY0NnOVlXem9SS21ESkpmb3pPaFB6MUtkdVpvRXpla1FvZ0cxQ1MwdzlCaXlNVjQvWXBpQ01WNGtoRjlOT1o4eStJSXhVUk1uR2t3bXZZdFBnb3hKRUtjYVJDK0NzaWxaaG1mMFhrU01YNzdoOVpSeXJlRjBjcVlnUTFjVitJSXhXMFN0VFNoU0dPVkdUY0ZRalV5dThLTkJSSms4TXJvRWRjRnFoS0swdXZyVjY5Y20wSmY1UWwyVkowclpTWG90bEw5cS85ZzZaVjZOVnJRTGxvTU9zNTZJSnZYak94ekgzdEh3UWE1d1hTU015eURIVVk1Q3J6OWo5Z0lnc3p6NlBRb1pENWJ2L0RGeTl6dlFydHRoOG9BUEk0d01aMURhQXFicEVXMXdDZS9WMjl1RGdyajcxVnlOSjBGNEoweGhIZFg0RjFRejZQOWY0c3JTcXdCeTFIRkJsRkw5RE5HendLWmJUU0tXbHJJWUFxNnNuMFZjL1FKWjBQN3hFUnBNWFFubE9JSUdYcDQ3Q0dZd0Y3M0huQmlQYWNRaUFwbjhnMEVVd3Fna25yQVFxSllOSTRRWElwNWtScU1tWjJrSU12bnBSVnV3VFoyUFJna0lXeXdPZEhha1JjcWNCcEpnMm5jZU5LWC96d1BZNGwvZjJUd2R1L1BQbjZzWHRDVllTVHhnaHFnc2R3S0c4V2k0d1FGZ1JrZUtzMFBZZ01rL0NMSVRLVmpJY3hRako2TFo1dkFrcmlrU0ZsK0NXbHlMZk01NXVBVEE2c1pyeHNWQXBUcnVlYkVtK1BBc3JibzREbDdWSHZwZzVGeVc1a1VaYmplYjVKc1dyMGNoTUFRTVhoeWRXKzNBUXNyb0RsTWVFMWFNQnpQdHRFZlNaVTREVVJNUXU4UnVBMWtSSW1GYS9KUE9KRGYvM3B6R0UweGdRZXlBR2FMZzdrMUE2aUVRZHkyS1BleElHYyttRTA0a0JPaEV3Y3lQRWFOaTA0anppUUl3N2tDS0FuVW9scEJucldWellIano0NmVmcmw0TUdITDk5OEU1L0QrZVAzZy9lK0d0eDc5T0l2N3c2ZXZmMzg2WDMwTWJobnhNV0F2Q1NCQkVVSmFvSUVpWk01dEVyVUVnY1NKM095WUNDekhqQ1FuQUFyWkFvaUk3UERRUGphVWdqTkRJU2tGS1krREpUdkFKS3FtOXJJWTBJZW9nV2hqMG13SHoraWxwc2IwWm1GSmhlb0F3M0pCQmFvQXRtQklCK3lJOHVtaEkraGNTTTdzMERsQW5jVXlaS3RPdUk3TXU5NUhPb0JIb0h2Uk1RczhCMkI3MFJLbUZaOHgxZjNGWmhYWk9VcG5YdDlJU2FMWW80dDJ0dnR3N2JUOVcyeHdiMHZCbC8vamhkamdzTWdYR1RGTmlpcldra0lFOVRWTElRSlVmQUFUSW8yZ1FEVFpxdlhibEVNYWUrNzc2dTgwM2RkbFpkOXBJazI2amRiblNNN3NwNHZOVGNYcnA3NzhjK09uUDVQM0Q1My96NmZjTFVCU2RPaFJqRXE1cnhheEpwQnFmRjRZVEtXY1ZBNlRNWXdWc01hamdVbFF6T2JEU01yVDE0Y0dCbVh2QXdnSURJQmtRbUliTkloTXRPUWdpdnRkWk1ISlpPOHkzeFJQclZVckl4UlR3V1pXRFZxa0NsaTc2aUtaT3JGb0xMRVRmMENLeE5ZMldneG5SV3M3UGkvM3p6Kzl2M2pUNzhaUFBqeStPUC94UkNaT0NCMVJtQXhIdjNKWXVzUndvSzRHSU5sSE5hSFVaY1hkR2h3aStsMEx1V3ZweXlZaHN6NHdETW8xd004U3pucG8xSk8rbVNlb1FLR1dlaDRFVHRUcmpOVVZvS2pSVG5RWkRHZm9ZS1FvWkZGV1k3bkRKVW1WNEcwNVQxRGhhOEYwcW8rUTFYSEcrL29CNkw4VVVmTFlBbUVUU0Jza1lSNitBUUV3cGJISHFzVVlkTzRyTURhd2xzUVZIV0NpakxoeW5nZjJRL3FLUVp2YVZ3QkpPSjZ1N1AyUUhKbS80YTFHd3NnSk12MWZTQ1pRMVpUOUVDeUFJTWlaQUlNOGhvMkpXQVFpNzRpT1NwK1pKbEpOUVZaOGoreTdHM1h4U1BMQXZlSlZHS2FjWitUUjI4Tm5ueUp6UDdCazQ4RXJPTVIxQVBXWVZiTzQzcEdtYXMrMDNQU2FRelBLSmMvRXNZSTFjREtvUm9Bc3pFTUNPS0FBdm9kQUFySythRnZXMG9XVk9ONUgxSlJqSEtZOGp4YmxJYWJBQXB1a3Y1c0VWTWpDN1BNRGRVQW5mUFpva3JRR2lqcmVWNHJpc3FXRDYweElkOWpSWEw5QUJzMDZBVmdJd0NiTTc5dkY0Qk5Ibk9zbUJtcVp6OVJkSFl4RzRyOXBOUWoxQ1ZsbFZjcHEzeG1xQXUwckVKUklPeE1vNkV1V2ZZVFZCTVdtem9jZHhMNWxoWHFvbWhhWmlNTHM4eC91RnptTTU4MHZhcG9senoya3dLTmZORXVxTmw4dHlxYTlUT2c2UGFRUC9ob0ZwYzRVeTRNcUdoQ1BReW9uTUFITEFwODZKRzUxMXk2M256anltTHo4am5QdDA5UjZVRVIwYXMyRW1WY1hycXljcm5KVWdnWE9PS3FxMnhFQkE0SFN3UkUwZDFqRVFoRUVSZkY1UVpCR2hkditWOTJ5YitwZ0VVcWdpNFE0ZGJFNFJWaU54aFBLdU9DRExwU0xIbzNScXJDTzEzRzJ2QnJpU21NYTdYNWpRVXNxcWNUc0VpN3JJUDVPZzQ1OVRvT3haRExqVmRNSHVJUkVZdXhmd3dSaXd3U0ZER0w1VXVybXFqRjJKbERFYlVvb2hZWk51OGlhakZTOU9SR0xXYW9oaUJINVZHTDJTbzB5RlJhM0tJcU51MGljbkhpSWhlRHU5eTlteW1lM3A4NGY4QTB4Uzh5YUdnUnYxaU5pNFJGOG1PTVg4eGZuMnJpRjdYcThYZTVHREFOS0NneFBiQXZncjk3M29qYzBEUTdVNjU3MnROQ0psVkt5T1JJeU4rTE1qQkJvU2hOSnBZRmJuZUhGaDhFUDJ0Vzhtb3ZNTTJjR0x5V0U0UEg3LzF5UlRIT3FuenVybkZGTWxKeGRYOFFNb2MrQ2lBK0ltWUJ4SXRJeGtnSms0cGRlZHIvRkV4Q0pzNTRxWmtJSkVtdkNrbkNnV3VwcndkRC9QS0pOUXpJc1NGS1FMY2tYVWwvVzBYVEpRcnNFbGxvRFYzU3VhTGQwTG9zR3lwUHlKc0FscUpwUEVJc0hWdGk2dTJ3bW1QQmw5eFp3Z3d4bFNjM0RwU0pVMjcrdko0V3VBbktMQVltRzk2MEkrK0NYUzF1VEdtK01hWEx2aldsYnUrMGJJcm1GTEJVME5UUWxLV2I5blV5TDA4TEttSlRQaVRUOExKZFBtVEVyR2VDYkJ4cU1jaEhXZjZMb0VjdWF3RWdDUUNKU1V4bkJVQnkzLzA5ZnZ6MjhidC9kakdrd2RjZkhOOTdJTzQ0anhIVUJFemlVT1RNSmhxaExnZ3E4ZFpyaW5BbDVoNG9CaTVWTnpLcUFwbGkzZ25qakhvbjhHWFRHZDRKUlpNUmlYQlBDUGVFY0U4STk0UndUd2ozUkV4VXdqMlIwejFSUlRDcjhFd0l6NFJYdHZCTTFNSXpzYjZ5NmJvbFRuNzQ3T1R6RDRSYklrWWczQkxDTFpHTHFYQkxSTjBTWGlBR0xUaWpnVGV4aEJqclJmem9LZnFOMWdha2hDMzNoMnNVWVlVY2tPR2RxZU1TQVpubzZuQzdNOGZIQk1DUlhKUW9GeGh5WVdDaHM3VkRpM0pRb3UxUWVKbWt0TU9JY2dGYzdURFoybUdNa0JUZXRuTXlTV21IVm9pTGxhTkx1SWVXeGRZVWJBRGtIVm9xV3p1VVF1MVFHZHVoNUI1YWdMRWRhc2hCQzh1WFgwWC9TVUFEaHN6TGluV0FnYWpNQUFNWHRqa1BDblVNWUp6ellOU01aR0RCTnVmalE1aTdIYXh6UHEzN1RabUJFMzdEazZVNVJwSG14Sm1rZEl0VlJJVkJ0dFVSeGxaSDNsVUZNcTZPOGFid1RoWjgzU1JMcjFpRmVrVmhhd3BVYzA4VzRscGc2Qksxa0xBMHhuYXdtRVhrRklsdmpNM1ByYlgyc0pYMi8xQkxBd1FVQUFBQUNBQUtYcFpZSlBEYitEb0FBQUE2QUFBQURnQUFBSEpsYkhNdlgzSmxiSE11ZUcxc3M3R3Z5TTFSS0VzdEtzN016N05WTXRRelVGSkl6VXZPVDhuTVM3ZFZLaTFKMDdWUXNyZmo1YklKU3MxSkxBR3FLYzdJTENqV0I0b0FBRkJMQXdRVUFBQUFDQUFLWHBaWUpQRGIrRG9BQUFBNkFBQUFFd0FBQUhKbGJITXZjR0ZuWlRGZmNtVnNjeTU0Yld5enNhL0l6VkVvU3kwcXpzelBzMVV5MUROUVVrak5TODVQeWN4THQxVXFMVW5UdFZDeXQrUGxzZ2xLelVrc0Fhb3B6c2dzS05ZSGlnQUFVRXNEQkJRQUFBQUlBQXBlbGxnaWhMc0x2QU1BQURzZkFBQUpBQUFBZEdobGJXVXVlRzFzN1ZuTGJ0TkFGTjBqOFErajZickVkanhPSXNWVWJXbEVwUWFWSnVLeG5Ocmp4S296amh4RFcxWnMrZ0ZJcktpRWhHREJockpCcWdTQ3Z5a2xmOEc4SERleEU2VXRwVkRaWHNTNVB2ZmhlKzdjR1kvclMzdTlBRHduMGNBUHFRMzFPeG9FaERxaDY5T09EWi9GM21JVkx0MjlmYXZlN3BJZUdiQXJ3QTc1RDZ6ZnM2RnBRUEFBOTRnTmZ4Ni9HeDRlUUFWSllhdGhFRVlDVzdFUzdPblg0K0g3dHhDMHV0Z05kMjI0WU9pYU9NNnFDeE5DdStVSWY4dU9RMmhzTXJqSERzUk9xR1M2bE9HYWlkeEVWaEV5cExtYXB5VXlRK2s2TlZOUFpHVWhNeDBYRXl1UldVSldKWWlRa1E4a1pOdGwxMEU0a1ZXbFBRM1ZhaTRzelJ1N2FkWEthVXd5ZG1SVnROUy9qSjBRbDVqV2VPekljS3JJR0k4ZEU5ZXh5dU94ZTJiVnNNaDQ3TWh3blZwbEluYUV0ckUrRm51OWxQS1dZWE9OaGVYRUU5UlRzZ3ZFM1VxR1A4WnduelRDcUlkajhQQ1o3K3cwOFdESGhvdjZKRktnRzM0UUtIQjd2ODhzdDhMQWQvT2dhWUxCSTBVcVB6SWt5QWRLN2ViZDN2QXBtWHAzaEhoTS9FNDM1dDcwWEM4ajRDcnVjMVFqd1BGczRDYU9ZeEpSa2N3Wk5sZEl4NmZMVVJUdWdwYi9naVhGaEVKRm02NnlSdDN6S1lnVXNDVE5rM2FoY0RiMXlkaEp5OGFHYUxxdlV1SXNsNnFaWk5SbCtjMG1TellWMEF4ZE11Mlo2NlVaaHVxbE0wVjdiZlZNYWw3Vnc1TkpCVzJmeGphc3N1NnhSVHdHVkxrdnloNFVaWDhUeW43K3BCYmxmYlhsWFVaWXc3Vk1BK0pseG15aGVUcVFzRm5VL1R4MXoxYXB1b2VtdEh2ck90cTlVWXlIOGZHZzhYT2NJU05ocUp3UXhOOWhpcUZ3dVNuQWNEUW51L0pSamNkQXhkSW5SK1V2TDMwdVQ1R3dXUXlJZVFiRUg1aUppd0ZSTEpiQVZRK0lSa2pqeVYyajNHeVppSi81M3Y4RjNLeTlwSXZnTGhrZkc3dzVtVlhiZEpLc25GMVhTcGxjN2J6eUJhVGNxaHUrZkhQNit1UHAwYWVURDE5QWRydHVwQ2EzTFc5Q3F5aWZ0MVVvQmJOWVIxNjhTMHl2bzlIdXNnSmtLcmROOWxqZExBZCtoOXB3bFZCR09zc09FMHBYY3BMVkpFZmxwS3hQZmh6OSt2NTVlSGd3L1BhS29mRjJLdzc3WXA4c1crRXBGZXFiUTNianZvc2o3RERIWVAySjhDVUxRMmRYRGR6emczMGJObjBuQ2dlaEY0T24rRDd4SVZCTUxrenBDZlZOWnJJVDRYNFhyRk8zNFVlRFdENkZjdERuckhFWC9MdUFmSFkrWlZGM2czZ0tTZDB0UHFieUdLazNjY1RLZmdCV3dqZ09lMEpYZ2RsVm02ZUMvVXBUMmJvV2pWc1N0VEhJTFpvVUFQaWx6SGttQlFLVlppckFIUjdyUEN1Y0tVVElla21kRjZFVm9mMVhvZWxKYUxudkJFWFdyakcwczdmR3U1NmFvZmlVbzZSS3d2NnBLLzRoL0RkUVN3TUVGQUFBQUFnQUNsNldXT3d6OGluSUlBQUF5aU1BQUE0QUFBQjBhSFZ0WW01aGFXd3VhbkJsWjkxNGVWUlQyYnRsSEJDWlJHWmtpb29NTWlxQ29DQXBwWmdGWkVZUVVvaUNBVk9JUUJFZ0VrVUdtVXRHWlVySktDQkVoQUFpRUVNU1VBRVJTQmdWa2xES0lKRmNoWEFsSWVuVTYrNWY5K3IxM2xxOStuWC8wL2V1NzQrejdybm4zdjJkOCsyejl4Rk1DK2lRZzA1MmpuYVFYYnQyUVg0VDNoREJITVRtbjlaLzZ2cG5rUC9zR0xzRXJ5RXkreUZVU1BHZVhVY2h1MlYyN1pIWkpTQkRvQkRJTHBILzJnSHkzNjVkdS9mc0Zka251bDlNWEVMWUFYOFFzbnZYbmoyNzkrNFJFZG03Vi9qMGp2QTVaSytNaU95UmsrZjN5YmtIaXg2TmtqZTU5L0RKZnMwTHJVUUZqekgyc1ZOWGJ5ZUxpU3NxS1I5UzBkTFcwVDJ1WjJwMjJ0eml6Rm1iWDIzdDdCMGNuVHk5dkgxOC9TNzdoMXk3SGhwMkF4RWVIUlA3Unh3cVB1RitTbXBhK29PTXpQeUN3cUxpa2tlUFM2dXFhMnJyNnA4Mk5MNW9hOGQzZEhhOTdPNG5rU2tEZzIvZXZodWZvTkltcDZablpobk14YjgvZjFsYVhsa0Z2di9ZMk9Sc2dUKzMvOEcxQzdMblg5RC9YVnd5UWx5NzkrN2RzMWYwSDF5N2RzZjkwMEZtcjhpUmsvdGt6N3VMQmtmSkhUVzV0MS8rd3NNbnJVUXh6Vk1lYklXcnQ4ZkVGWStaTXJTQWY2RDlHN0wvUFdESi8wZkkvZ1hzZitDYWhVanUyU1djdkQweUVCaUV6OWV0eW9UOGZ4RzR0Q1JMQVlUb0lJQ0VZR2JhbUNKYi9RdFpHSG1yODNYZ3VsUDdCTTRzUjRJb2dJandMZEYrZkZLZy84Q2M5OFN6VFpZYnc1Z0VVN3V4cllpTHE1bGYyU2I3YStDZVhvNnd0Nk51TkYrWmxqTDNtdmpXZ283Z1EyRUN5RjZXQUZMVkJyZ0pJREtpbkNFQlpCbURDMCtYQWhUMWNxenNWSSs4YjFWTytPQ3RPL1drYUxISnZVa01mYXJlcDBMc3dxMDdXb2RNdDA5OU9Ya0ZTWHlrNW5KVHd6SUxGU0thUmZJcU1yQlRVc0JlOTBPN2lMZitVYVJIMWIvSzhDbHk2Q2g4WWpIZytNbzBqOXF0UDJRdGpnNEhrVndibmdsN2FnQ2E0cjh6bXRHbkFiN2lYbzlSRDkwaVZSNW41N0RJZmVyQXZpWkc0Ty96VzZRZ3N6RzBKYk5DWmQwRjJKZmV1Qkxua3pDWlVmL3BHT2YyaVpSK3dGbW5ZU3JQd3JWOHliVkd5N1gyakpQQzhmZEdjaW4wajlmRkJoeWRUTElMUExJYzYwb1JwbmZVOWRxYnh1djljNXhpbjA3V2k3YzNqcGVIZXpRNTFYaXRVT3M5cFBwamx2YlZpbEc2M2hrNkdkWTljcmRWMEw1bkszOXAxMzhRb294T1Zwa3dhOWNpWjZNNUQ0QkJsaWpkZUZiVkJmUnNRTHNXOUNjTTV2YkFGcVZUckkrQkRYdjUrdXk0Wko0K2U5Mlp5alBETUhCNU1CSG1oNDB3ZHNtOUhsMmptSFBPam9ENjM1V0g4ZFROUEJhQXVCTlNmVU1BcVlCS1lPaVpRVEN3YVhGOUZrWWM0Z2FoVDA5bzcxUW1tUzdEeE9ZOHNqaVJZRWxEWjFadUE5ZUtkeEFrOTJtVkRoalBYU0J4NWRaTWVQQSs5b254THkrbjlzeWpUTllEVk1xVkVncG5yWE00V0o2Q0wxL01HWmpqTE94VXQ4T3pGZzZzWVVKSFpVQ2ZVYnI5UFdzbG96TGdGV1grT0h2cGdaVWgwMWlNWnd2aUY2VkNmTm50L3BHdm9UbWxwaDBhK3VNOHpGK0k3bXlXZGhhR1FOSlhtOXlLYXNGR0lYN0tzUmY1K3pIY1gxQkRBd1RWRFVNZFJ0aWFJV2Y5TGtidW1iVVNhc1RLRVlCUkZzOVR6WFlpNkNYOWVUblA1OEdZeTBrVUpYUGZCQ2xDU3A4cEttaldjZE9pUFhIWnlyMzJhL0VIeERqQ3A4Ty9Fc2Z0bEFCT2F4ZmJGREQwd05HN2pOSVQ2VnBYQ21UNjR5ZXZmbi9BaUhxVWlZcEVaQkJ2OGMybHNncXFYWXV0QzVldjZyc1dScDJzUFdNajUvUk1rMWM5aUphNlM0NEtrLzBpMzVkekJxZEtiUWo0S3Q5VkxjYVVsdnliQ3FaMTZCaSt2aHJsVVg5dnhJSmdRUGtNcEpuVTNteXNpZks3YUtYbk5SU1dVUy8yVzFOd09JMlBGMEN1dXMzOG1UUUliek1uamM3UXdZR0Z3UjhvYlFHRXFkMmN5T1M2U2MyakxreGNwdlpwb3QyQWV2S09oN09iMUtxR0FVRGpGRVFnbm9MdlYvdm5KWENLWHd0NlRqZFlsZHg5RjV5MStnN2M0bHlsOVVpemxUamVPK1ZKQ3VBaVV3QWhmUXJ4QXgzWm1veXdmZ0ZFRmh3WUpBT3dkRE1CNUNEUEJJei9Dd3locUF5VU5JWUxmNlg3NWZOS3JtMHYxU2NSUk9MeXg4aXpxYjN0OHpjUkxCWkFvak90WkFnVTZkMEdKYWZIZ3dJMFVWZ0gzNjYyZEVUeHFvajVMMFBJZzlkTjNKUnZGTnorRnZVUVN6a0p2VUptUmt6aHhHa25sVE5wRVQ1bE5kUkduNmJqdENaelpjcXh6MGJ4ZVBuODltZjUvaGpYNElqcktBTWpxR2c2bWFITFlEOUtRQ1hJOStIRkV2V1ViM2hXN3o5RGE5REw5NnBlWXh6M0txajRHRDlYaU44OHF5OUs2dE5sTDJXMWI5QjZqSnRYS2crUC94M21zS2wrOUxzcTk1RC84V3RwM3BuZlp2NU85bFQ3TUNSWkdkRHg5bXErT2FsYUY1VGppOE81ZmloOXpwMmRVbXNUbEtVTFdHcGx5SFZBdTRFbkFXUFNRdHRXbXBYaDAxRUJSTUxFVGYxcm45eVVLVlFNbkhOb0h5ZVh6S3Q4NEJreTQ5Zld2MWtmanJoOW8xSnVMRmJWTXNLWklITTVQTTduNFBEekxvUGZ6WlhzZDkzdnZ4cUZXblB4Y3lmUjJWUzlLWXB2czN1dGE1SGFPVjNYWnY4aVZhZURLVnJIVHhkNnZrUjluTklmdXIzbUd2bm9pNS9rUHMva0o3NEsyU01udTRhRnBkSFB1Rkd2TjEzdWVyclhJZmpwcFZybHQ5Um1uMmNJb3UxTHgyT2pZNlg2M3lNNU45azZhL3BjWHpBME1KRytNQmc1dXg1STNXaEtQQTJrMzF1SDBhc0piUGRlNlVHK1NFLzNEMDNGU24xMlVDLzNJaUpJZTd6NTcxZkozeGFjcG5UR1MzNEJEUDdJWDlWUW9XNGl6YXBmWVdveGpQdldvZ0xJaHgvY01PRnlHeFJBNkU4RWtCMzUyS0lFQlRhK2tkRnFHczRBNVBWY2hjMlY5em5oWm9pM0E3VjY3WTI2N3lzY0hDM2V5MlVXWGl0Rm1JV2d0WTBsOHZvWlFKZWFLMVExbVRKVy82Q2Z5UzVxWUo2WUxqOTM0L2c0TGgxbjUxbnJuK1BuSkdUejhzOWlsQVk3RjlQUnRtVmNOdXcvK1ByYnBGRU42U3lHTVN1VjY0eldZRTlsOTUwQTd6TytQT2FhQ1d0RXRqMUhtcmswaU1uQmFIeUxnUjhDdDVoNUxCSURvN3c2QzMxZ2ZRWVVEbVNjRWVObnRpUE5pTHY3YkwwZHFlL1g5bUhXN1lEL1BLVnVFQk9GaVkxNytPSE96MytQYmVGRldDbStCTm9HTE9EYVk0aTIrRWp4cEVsNHUranJabTNvN0NpRG54ZExYMGdOVXQwcHdtTVBoSmRFQ2JkSUdDWjQ3akhQOWs0ME1NZ0pBMGVZNU1sSUpJN1YzbFIyeDVLaXFLRWVJS1hwbWo5eEhrK3RwVzJxZTI2NjlwM1lLWUg5M1lVaDJnc2dhejk0VWdKSUMzc25lWG5oMWtJMFdVc0FTYjY2L0dONkZoSE5weTFvYUU4WUtMSU1URmVTOW1LSUpqV3RMMXd1ME5ad2srTmp3Z3hoWFNKdmRuWjRPQ0wrZUQ2US9JVTJQLzhiY09ySVV3eTllUDRRZ2svRmhFTno2cjYrU1lTM1krOUMyUmM5WVRQWHppUkdXZ2gvOWh4djlNaW84WUYxd3p4dnMrMEMyL0NtU2RkVnZOZGFkYXdING51dHhkTmxqbnVEYWZGYjF3aUU1WThlYllWNThLYmxGK1Nyc2JwdkgzZXFJei9SdWpPOGtLdEw2N0JFVHpybVFCSUZLc05UcWlIK0JaN2k3T3c4NHhsV3pYMnlqVmJNcTBLYkMySEVJMVM4cnNFbHZqNlVLczdpaXExRVNBUTZUUFFrbXl2K2NMUHMzY0h2OUpTY0xvR05TTE53d2szdCswNGQ1dnFDSXFxRXVaQWJqTW5qUzlNMkxXSXJJamgxWlplQmdlYkcrS2E5UHFjVzBIZkdqTTNjRGtiTTc2dWNzOE1uU3NCbHN4YmtlTWZiV3R1ZnQ3OEVqTy9uNGtJWUV0Q3ZFY3hCMW1XdUVVOWtjbU5kQ2gyOVU5TzNpNmNFYUxUV3RyeXNXWVlxV3AvZ1dZR3h6YXVsbXA4KytXbTMxaU9DVGdDS2VYY1NhL0diUmF6OFZjVVB6amVtL2lqeDZROHg2M21LbGVWUHdkbVg4a0R0aFFlRTY4YXpJYVR1ZFZZNjF3UnRNNGEyWllzdWlxWnZSa0xRRmp2Vi9BTVI4SVBvcUxxdldPbWU4N1ZCb0ExUnhiVnM4V3ZpVndGRUFTeWUvK2FpK2t0SFIzZmJ3MDNudVN0Qk0zZC9yOXIrSnI1WXZuQXZ1bXZwTVZLU29IcDU0QVRaZlppdGJCWFhVVlZha0NOcHA1ZHowVzVmRzhMaTZxM1lwMTRlMmVlcUc1eU15Z2tXZ0gxL3Job0FUNE5LTHZtVkx4azhjV3ErNkNvcTkrZVhtVFF2OXZUTC9waFBGMzBrUkRLcTc0Nnd4N05YN1RwRVRVbk1wMDVtZXQxT3FmR05BTy9FVGhhTS9oaUx6eHVVbGtFbE10L2ZSemJ4MzFTcVRkVG5ja2tMR3B2Nk9JMGJNSVhmYjM2VEdpNFo1eDFubjZSWjZTeGFOa25GeUFma1JBeWFXMHV4clYvVnJEbzIrcTlnRmRwVjUwYjBJbGZhM0haSyt3eG5uUnRIRTdub3BLbXoxS251UUE2MnRzS0dCRzlWcndrNjFOMWJyQlFZNmRUMkFSWVNxRGprU1RONGtzRzZXUVhrZEdiR29LcTZoQXJwTVU2WUhVbDlPSGhjbWlkSFpDR3hmTlVGam5sSnpNSE9zbGl1Sy9wZ1IzZEJURGg2cUN4NlVkOXo3M3JGeEFWazg3Q0hvczFlU3pSK3l5MEYwMjYvSm9Cd2Z6bmY4Z205RDF4aXh5MGlPMU8vVExCNHp0SHNQR1prY3Q4eEltTm04OXFyQXVmN2dXWEU3bm04eHNQVHRlcXBHNlhvaFBzQnZjekxnZmp1TngwVDhybW1pemNYYzZQVHk1YmtYM1I3SThhTFZhWHNEZCt4VVNyS2FQM0NqOGVQZTFhMVdsUzZJY3hjKzg1MjZNaTVPQmNyQkNzbzI5ZVRvQkpnZEgrU1dyclVyVW5OYzJSR29BUHpwRVgyMXJuaHRuSlhIY1dHQzRWZis1V0hiUzlxQkRYYUZaNWh6L2dvN1VrdHIyYnAyTVdXcnc3OXROOXBGOVp3L2dKK0lVOEFpWURPaWc1c3dYYjNhU1hOcWtCejhMaTk4eWp6eGFWc0syZnVnV1crRVpWM3JwNTNCRVF5dU0xUWp3K2JHRm1lZER0N2N5a043VjBGMXR1MnRiUFhTY2JTWU1LU1F5N0pQMDIvTjhDZFFNQ1VMUEQzajNCOVhuMXN3eERQOEFJNkdFNC9IWm5yb000enhPNUhIa2M0b1htTFZjNXl4MjFPWU14cVRsbTJuZEttd3IrdFptNWZyS2JNSDM3NzR0a0J0L1MzWFRZeWFhK0RGOVBxZmRWSlhUZGRqZkFXUDJhWWdFbDVXRWFwOTdIQzFVOERlako1ZWlueVNhb1ArTGxvZFRMdmZCbWdZWjVoWmRjZkVsM3UxZnFvM05wM0FMVjJJUEJDVFpIODRqM2loY0lHK2tyOWhmSnFGUmVMdDA1T1Y4WUxNTU1FbnN3aVh3emcvcG8wQk1Yak1xeTFRQzRuaEpvRVFRdjVvVEpKRjZYSDlhRHl2TG1XNFo0Z2RpQkpENnhncTVLRDVDYU9qdk5GMFE0QW5rVnB1ZjhFVkIzMElONWg2bHZxbW1KWjV1MnRQWlV1UWN4ai9GTGRxajdvZ3g4OHVOeVNjcys2dXMydU5NclZ4ZFJVcDBPaHNwV2llMXd0ckRTZ2V4d3Y5WS8vTG8remwzTDFWZ3RjOVluVmUvZWovUEUyWWQrdFN2aHJubmtKZThBM2E2UVZWT3Z3bXhtakxMM011VEpsMW15UUZKdzUzR1RsWS8waTU0cTlJZnE2bi9zUy9DVnBJR2QvWW1IVlExdDUzN1E3djdqYnlrUCtlL2grNlNUQlpIazJINnhOTU1Uem9xUnp4c1R1eVdZZEZvMjl6cGZWZDFOYVBmczUyNmRTcVlBdk5zR1ZPdFRTdmc3YWIzenkrWXkvdkk1ODB0bnF2SHg0WWw2THFoMlJWanlHck44NWppUENWSmNYbmkvd1REdDU4cWM4d1o5c2N3NE1YQUpXTUFoNHFsS1FDaHN6K0VyNmJnbFVOaFIwTTE1ejVDb2p6aWExUG5FQmtrLzNUZkQySUpsNFlLdmdhWUJ5ZThBT3hoNndMZ25SbXU5RlJJV1dldVNaK1RzU3FUdWZ6ZGNtSXJERjRWZnl3MDNDWlRzTm5iVzRuY1lKTU5uUEE5U1k1L2pRcG1lbjJrUFVmbTBZYUt6Vks4Z3hNeGQ3ZHhCeHhqaWhwc2dDSGIxMWRCUm5GY3YxNWxPVERnRzVuWXhtS1AyUHNoYi9GWjlKdWNIR0daVHFZbTV6MWZ6cHp2aWpLMncvc01TZWpYOWYxakJhc3pMMk5wYTVmODN3YzBCQVRlWTdSTXlQK01namE5Wks2RHM3amVnNHRiTXRyZXlTMTBrS1k3L1JUSHN0UGRzQmRTd0ZJNEdxZEFqcHlmOEtwOGJjMGJ6Q2Z1UGNaUC9oVy9zUVV1eGJXSWZ2MUpOSldiNERxems0Rno0YTMweWdsMy9WZW5PZkx5WVUxWHRYaTVYTkhBMmVJRzdDZ2xHaHZSUGo4ZzlqczFBbG96bUhpKzBTWTlwZWRYWDB5UjZPUDV5cktDdWVEQU4xeXZ6OFArSjRjakMrMlB1U3RtTlF4RVI5T2tmUnZ1M3hFNFNSemFmelVpTTlrK3kzbitkSXBnWVRWeHl1aCtFNzAweUxJLzF6RlFaa3ZyenVyL1pNS1NqV3lkOHE2Y3dPVTlMNDNkVy83MzFkZzYydFIwSEsweTc3djhORFQ4UXM3by9hcHkzcjdraERLYnRXMzhveitQeU5tbW8yNHErZ1I3RXdaZWdTbzhkalhuWkpnM3BDYVFEanV2TS9FUEIxUlFDY0FWdjd5aVJrejBOb3NGRGpGTUtCbG5XZUptQk9YNzhuVkQ2S29DVXpqcldMV1JIdFFuMldwSVVPQmdPYW5PVzc3Y2w1RXFQMUN5dVhWanZ5WVp6VW5yWlp0NXRqb3o5UEF2YzV1M2U2K0dvOGF3QkxrWDRBZXhGSEdSWG5HWUNPREpjNHBubTIyWDYrWHRKUWQ4MjI2RjNlTG9iUWw4dWk4dGNHR2FPekEwdHcycHdyZmdLM09TR1ZWdEFVb1ZSbi9OemZMMXpKVGZ6dGxnRENDdVM2QzhXRldaOG96dzhtMFNlVUszb3dlaVVNNzdHTVBXQjFmQkdtQWRiM2R4c1R6eWtPOWdkcEFmQU1xL2dxR3picldZOFU5d1E2UEhlUm5PQlRRWDhVeTdwNnpzWjc3SGNrMHNxeG1xS0JQUjM2T0FrTjdjU3RFV3VHd3A2ZUYwNmt6RTRxc3VWSjhjRDNkNHV1M2V5Ym5jVnRwcXZJRnZjTkliTjliSnY1Nk8rUXpIUVpVRzJDR1Y2THpSa1d2aEJIYnprR1lFV0lNMy80a3RTMGtnZlpreHExaUdCZ1lib3d3azJSVVJGcWdRdkxHVVl3YjNnTnVsZVg5c1NlVlVaN05WNXlMV3l3SzYrV3dwUllPZEJ4MVVaSXBrOGsyUXJKTklvb0FONmJ4UC9hK3RoM201WkovRUM4U3FEMVpFbmZKZE52VzlsSnlLVU90VzYrT0h2R1ZkdHZXTXZpNmlMcmVzRGNSR0ZkTlVtSEo2ZkpGNWUrTlpuVm5FUmVVTUJiSW8rRnl5d1hzOUhYZGg2Mmsrb0RWdldlRDhsM0hreWEvSDVsMWFnNDB6QS80bTFnY3ZzTEVWbVRka3dibG0xSG1JRnkwbmZLMEJGY0wxVDlZaDRSR1Vmdkt3R2cvWmkyOURUZW9UcXdaQkF1MFlOcytocEhrTUxEWjZHWEFCY0Frd2FWdGRhYVdkbSswNHdqNTRrSCtIZmdHcWZuZzY2b01rUXkwajU4ZFA2UnVzUlRFa0FXYmN2OXZRWTVlOWxGYjJoWHU0czhSams0b0pmY2pabjVUVTU1MDYrRVl5SWRZa2c4cXVyMTBMRVNYVVhmVGRvUVZoTkpBQkZSQTBSWmpHYjBMZlpTWnQ5dWYvU0J5VDRwQkhULzVtYWVLMWpkZ0haNUFSZ1ZBZUZmbWJVNUJZYzJNU2tDaUJodUkrQ1R5ZytHVDEySno2QXp6ZkJiRlJWNUxHMzd6SkZLbFNGeXJpYUFWZThIZXdnNVhRRVNSZGNXL04rdE1nRUJaTHJ3MXZRQ1V0eExJOENwSmNUQUZuMkZ2bXgxN3F4WDJCazcwMkNuUWk5TnA1UHA4R1FyMVkyd2QxMC9STXZBeTRNZ2o1dXhXTHlFdW5uYWs5OStOZXB4REx1TnpOUXNuN3BzZXV2UlJRbXl2VnByTEtCYzYrTGJrTlh3Z09KVjRWOVU3NEZwTUhXM3haekJ6djVIWnk3L2R1N0NyT2ZKd3pnaFFrR0w1dG1DVzFWb3A1MDZ3dTlQQlpCcmtabXoyUDVJU2RSWjR3TTZnOUNaU0VZQmF1aDFueXdRU1pZS0lGVWVMUkhtQ21xdERzNWQ3czBmdlFKZ3N6WWV0aXg3VHE5c1JRVlE2ajRPV20zL0dtcjhKbThXd3hIYWdHUTNFRXBYR3N6TFdKQVF5b0xtYUtINUlOQ3h3dHpKOEtMWnBOZERRaVlnOG5VN0FSeFpBSkVDSmZ6S1hsY2V3aEw1TXFCeGNETXFiWUdzc3RsU1ZIMWx1ZHVBNDd1ZEVuZGJJdUNWODR6aXRqR2VRSDhtZ0xTYXM4S0FLUTVoaksrUGx0dXBORnZQMFlDODJxbXdsdVdkNjZOWldRSlErdFQ5bG5ZM09SU1VDV2NkWWhyZTdsOGxNZUdVMFRUL1o4MVIxV2czTnJrVXlYbXNXRjlIS0d0b0pqLy81R2NmR2ZWVEZURG5xTzRRa2hUUitzQTZCWk1CYTFYS3RySmt1S1h4cFFCZk11NUJBaFdqaGdsejhYUWRzenBGejVIbXk5NUo5TXR5WXd1WlFpZU9xZTZoRG5YNkVHazA1ekp1bXRqcmZDbHRmSDdVWmFLMjYwOS9GNjV3dll5UnJsckFkTk9NVjBUejZPQUZWT01HNnF4K1JnVGpkdnpFTVBDUkZ1eG1QTnhBWDU2a3VJeVBIRzlVZHZCdU1JaU43L2c2WHRna2dHaUFxVmtEdi9FdU12V21qWi8wZVRQTndnenF4WHpKSy9iSk4wTFZiTlBJMXk1N2ZXYnBmNWtSUVkvM1NqYk4wTjZFZTVKREZScUkxeTBzS0JNa24xbzNxVzNWYWo2WndMWUxQT1AvOWFKd1lvWkhJam5VSDM1dTNDc1lvaVdQNHB4YzhJalM4b1I5K08xVkNZTkVscUlxNXRqQVExUGRZQzgzMmlpb25mNWFldm9WZldkOUVDckhmNHZCVC9ITStob1dJK0NwM2RMa0NneGZjZXMxTkJQRFRwOUdhY0F6enFiZk04M1RweXZkdDFLb1hvYk9tbXRZQXBSdkFzakJ5MEhoL29TaWp0bGwveFU3ZVg3a1AzN3dCb1o0VVl1cXdlYS81aHRySUxvcUVhSXNkZTVwZ3pyT0tuK2VnNmhLZzgwbVdkN1FqRC9zbUIzMTlOcU5rSTZjeVUvVDlheDZua3dreDFsb3JFTFhaWk1tckkvdFBPa1RoL1BrTzRHdCs1Z3d1QVFLNWtpemltT1BEaW9sOUM2UnNBZjU0MmVuTWlNUGx6RUlaTGNISzJGMWMwVEFwbjlzN25SdncvVEN4MDlEVDg5SGhITCtFSXN5aHFycWVqTFFyaW9sZVdmUzFZT1htYmR5ODhScEpiTDJZdjVKQzhXb1dodlRZVDE2RlR2VHRWM0hOUlV4T24rclVKUDdObEZES1RIaEk3SmtzUlg3NjNCWmYzYVNwdkhBT0RscVhuWEhBWmRMOU14VnFlYVArQTFuNlpCQ0oycHpHcHlVWThXTGJsRUR6MHhVT0p5NVBRYUwxNjNLNUozZ040cnJWdDM5WDhOSyt2K2UyNnU4TElCSVE0WDVSbUhHZnZJSG9HQWhabzhBOHZNbExvOFFPUXBxbVdkZ2tORGNEb0pLejBtdTdRMlltQ1JXRkMzRnpndGdEejZ3Rm85WWtCM2Zsb2FBUzh5OG5JMks2SXRUYUV0Z2tjNzZsbWM0TElESWIrcEwyYnVWenZrNFZvK3ZhYWQ5MjJWSTY4R1d3RVdFbFo0RlZVQWpBRGxPTG5zRXh3cGd0NUVLK0tQUVErM3dsSk1SZXpoWHdRem1QaUF4QXR0R0lFSnpzT3cvcmNzU3VYQS95bDhQWWdnNUhVSEtkd3hiOEl0bUMrbEx0UGRWMklpT1RqeTNwMHlUYmhVcXV1ZkJlOVFQMWZ6RmlFUTNsbVJmaVNqekI3emhOck5wb243dFpFemJUVU9ENktiVU5LaGNtSnFPbHRQbWlmSElhVDBhNFRqVFdnOElNQm81aGRZNWdISXBBWXdDMG1KOG5Nc21BVlhETjhVUmh6NVBPMjBHbmRyejRFM1VvL0xhRHlONml5WmYvdnBoakVqcjl4ais3V2NyeGwxSWRlZExoYlhkeVliWjBiNjFUMXRyb3FDZXVURFF0dlo1OXpqZWNiUHBqdi9vQUY4RFM2azgyRHR1dE9HSGU3WlpCcE5CaGM4R3hqbS9HdGZ1NlhnNW5tM2VZUHd3K3ViM3FSTE9ER2gvQUJ2Vk9MUW9MYUdWMnJ6UmpTUi9DYnowMC9kNVZpaksvMGhvMkJudWxkMW45b1llcXFpMHVQYVE4VGdFR0UzQnNKMUc3MklrK2ZKb1l4Q0pBVlE1THdDUkxkSm91clVvV3loenEvaHo4QTRzNlpOcVFCY2JrMlpLT0REU2hOQ0FzTEVzdVVpRzIrNlZoT3pTaUNBRVg0cmQyMHRJdHpKR21KN1ZTSTNjVnhLTWtFMVE0bGxtY2VJRWtDY0VqcEI1S2FsSjgvQWRHZHAzYXROdjFTNTJMUnJscTBadVNTZWI5OC9ZNWVjWEJpSmVPbm5raE5iVkt0ZDY1UCtkOU02MWMzTHE5ZElFN3N5SDRhYUpxdFhqZXJkUlo4d2s3Q3RQbHRDbTlHNS9pYUVXMmJzcTFwdjdPOUt3RFdqb1RpTmZpWWNBa0tNcFZqSk1nalNZN3ZuaU9YVlQ0azFNSEZYN3hwSHhTTU1ON25oWTVhU2xYVVRpMTZmSUw2azZDQnIyVm5hVnBmRlNDVThoaXk4dXdqMkRndEpoTERudUVRVC9SUG9BSE5wM2tuY1lMR0pmNXgxaG9NbzhYb0JJSGZKb2V1bjdGUDRSOEFsVCtjMTRqLzYra3JxSVAxY2RHY3ZYYWJ6NHB4SzlwKzhZRXhPS3k4d29ud2pUSnpERXM0U3dPVVJJcWZTaHBPbld0L0lkUC9ReHBINVk1TDZmemQrT3ZMeGt3eDk3dGk5SVliZnQ3aHNIZFBCQ0Y2OXJkSlNmZ0VFS0lPQXhlQjdoV3FRMFNGcTBKMmFzOFkxNWU5bTlmVzJMYmlxZlVOakx2ZXd0aW5TSzljR0pEZWVYdkdBbVJ0Yi94Z2p5TC9RbE51ZGg5ZXpDNm14OVJzL0plbFRjd0IvejRZSGhRV0tBNGQ4cVMzbHVWSGJRNWY1REN3ZnA3QjYzQ3B0MGsxZVhZdlc5cWpPS1ZWVzlyeDV0Wkh6T3JGYXp2ZmpDVE5meHFVK3pYYk9JN3R0SkNpTWtQSjJNZWxnQmx2V1hLK1VPc08wbDNYSlI5NFprVkZBSnFHRVJ5ZDhEN2Z4UVhNbnJCZ2UwR0NkKzlqL3hOOU1La0xhUmtieGVZZHgwL1dkNStiTHgvUHEwQU1JWGorYWE4S2VpRVVtU1kxYjJVZXl0eFpUWitDNENhQWJzVTBWS2t6dkhaMjBzdzVYNjlsTU4xL0V3S2RTNlBhV0N4ZE1rbmVWVU02Vk9PVGkwV0FYOEJZWUROYTFaR3g2RXd2VVpPSDkvQXhDOWFKRGdtME9JRUlQU2RWSmFwSnAvc2tYVFk1MGpGZERoVXpsOXRkYk53WEd4ejhKdm83S0lBb2lvTHdzV1RHV0ZQVStuTE1nYWppZG1tVWVtYVdoT01FcWhxM0UyNDRaV3NLb1ZGWkdVMlZwS2JucnR5clp0NGZhWGw4Mm9Ndi9LQ1pmMnRIZXpTRGk1OGhqVkxGSUdkZDhyWDlsOVV5b2FUak16alBCNWhjQnR1bHo0dnMxTWZIeGlzYWNweFNUN2U0dlNmWXQwR2ZMbHdGcnpqS2JrU2cxbFJIZStlLzg0eGRzdi9vdFJoWm1TcjRMa1BqbHBsbHFETU5lMUNoa05xNkEzRnBWT3ZtS1lQbXpsU09lWjd3dHJIc0J5N3FpOVR6dmRvbGVPR0N4VER4QkxxelNxOUJiZlZLdVFWTGc0ZWlnNzUxeFU0WE16WEpwL29ic3QrdksyMy8vc2xQL2xtRC9qU0htek9FNFF1T3VmczljTFFuR3h5SGtJaXJIZEtDcGJMTGhRUGxDNm9XbDhJNkhKaVdjdkJFMmk5YU81ZS9qa1VwSE9qUFlLNkVEUTBURzhsRDFwUzJVOTNjcW02bnp6NWJtUnVxR21aZi8zWmVwRFFZaTREOFR0SWx0STBrV3dpUzlPNEpxdThQV0EzMHNZQzdQbUhMdkpIbGpOYUYxOVdzOEZiSWZ4V2ljeWpJbHFvYjhvdVlScWJ1SHJ0RFRWYVJkcFVVYmExSjNlbWZkVkRvUWdvVE8xK0s2eWpFaFFmNVI0alZiNm1nZmZLYmcrTVlCOThrbTdVNVNGNXg3RlZ3ZXVIankwV1hHU3BRTTJJUnRxQis1eWtTcU1tMysvb0g1N2U5b1hkblgzQnYrOWU2QVhvRmNlY3VqU0UyK0s1eFhhY2MrZWwwZDAzMzA3bUxOVEhWNnpRQmxWL201eC9yMHNFSEZkUVkvYWJQSGxjWkdXdDdXZko1bDJxV3F1N21QRGNWZEg1NCtsbjdGbXh4cEg3TXE5RUltd2Q5ajdXTFkzZGlhUnNwMzdGMVllaG5DYkVXVWdVL0c5YmRQcU5weUJuVWRvZSswRzA2K3huRWRicUFDbXk3WWYvcjRORW10dDc5eUtzaXJlTis4TzM0TU9GMER1SjJQQ1J0VjVCOEdLdjlBR08rV1lHem1SbE1xem9EZXpGOFlZeHNwc1JNN016ekVHY0ExZzUrdk9yU0M1WHFBRkc4bTlDRlVRUVBybEVpTXhJVTlSNmE0dXN1cTNYV1FEY3M0NjY1OXpDcGJFak45SjhoV3U1cjErd3QwMXl0OUdxam1kbVBjZzRYcE91L3ZjekVxM205QTh3bGZPK21BUjR2dFphekVqK2k3Z2o0aDZST21kR3IwL0x5TTRpcE9UUG4rTURTSWo5cDZ3VjR0Z1hWZEErZUJ2T2pOdm5vNFZOOHF4WUdpU1hneXRFRzdVd200Q2w0WVJ0QlNHaGNWMzd2SHo5WW8xTlpWWUdOblA3ZUNKNlp2SExKVFUremVqRHZScHg2ZDB6VmJHWmliWDZubjVLRnFJUDdiVHp2RkwxSHZlcFBlQnpQWDJNUE50YTNBY25BZGdLUVIyWU9UTUsyWmNMdjhRK2pRZUZPVjZnVUUvbU1aNWZXcG93K2VBem9NMVRCakx0MzhibXNIWFJnMytBaVl5b3BrUzY1TDhzVXBkSUdEbE8xaE5UdkN1K016Q3BzV2VjOVdQcjZPMm1ES2tldWRJM0hoNG1iVlE0aWZiSmIzdWd3RFkrMG1IVWRFTW5WeTNETjR1NXJvazZrZC9BWmpPS2Q1cFFJZlZyTXdic29OZUNTbFMvS3U1aGhKUU1sQ0I2ZDhtejBJZm1EYWIrN1YyVHJZajdkNGFyeUYvVjVtWmw5ZmNLRzFsSG1JUEE0VlFDYy9SQm5wZkU3UVo4OHdpbXlDVFhYbHVpbnkyb05yZ2xYUmF0YVFteWNvZ3hMVW0zSWNEa0wyS2ZGMXJ6OFp3d1F0V1VaSUVCWDdmSk1OcHBtbFl6MHFDSVhrNk1uVm81VFBNcDEvUEZIQi9INFhxY2JsQ0NWRTg2eDNoWHFSbStueTgvNEl5aWxidlgrdVJxWXZidS8yOEtsTVg4djg0OWdobS9ndFFTd0VDRkFNVUFBQUFDQUFLWHBaWXhHMitGNmdCQUFEbUF3QUFEQUFKQUFBQUFBQUFBQUFBdG9FQUFBQUFaRzlqZFcxbGJuUXVlRzFzVlZRRkFBY0UzaVZtVUVzQkFoUURGQUFBQUFnQUNsNldXRXlQOUY1WkdRQUF2WklCQUE4QUNRQUFBQUFBQUFBQUFMYUIwZ0VBQUhCaFoyVnpMM0JoWjJVeExuaHRiRlZVQlFBSEJONGxabEJMQVFJVUF4UUFBQUFJQUFwZWxsZ2s4TnY0T2dBQUFEb0FBQUFPQUFrQUFBQUFBQUFBQUFDMmdWZ2JBQUJ5Wld4ekwxOXlaV3h6TG5odGJGVlVCUUFIQk40bFpsQkxBUUlVQXhRQUFBQUlBQXBlbGxnazhOdjRPZ0FBQURvQUFBQVRBQWtBQUFBQUFBQUFBQUMyZ2I0YkFBQnlaV3h6TDNCaFoyVXhYM0psYkhNdWVHMXNWVlFGQUFjRTNpVm1VRXNCQWhRREZBQUFBQWdBQ2w2V1dDS0V1d3U4QXdBQU94OEFBQWtBQ1FBQUFBQUFBQUFBQUxhQktSd0FBSFJvWlcxbExuaHRiRlZVQlFBSEJONGxabEJMQVFJVUF4UUFBQUFJQUFwZWxsanNNL0lweUNBQUFNb2pBQUFPQUFrQUFBQUFBQUFBQUFDMmdRd2dBQUIwYUhWdFltNWhhV3d1YW5CbFoxVlVCUUFIQk40bFpsQkxCUVlBQUFBQUJnQUdBSjBCQUFBQVFRQUFBQUE9IiwKCSJGaWxlTmFtZSIgOiAi57uY5Zu+MS5lZGR4Igp9Cg=="/>
    </extobj>
  </extobjs>
</s:customData>
</file>

<file path=customXml/itemProps97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1445</Words>
  <Application>WPS 演示</Application>
  <PresentationFormat>宽屏</PresentationFormat>
  <Paragraphs>266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Wingdings</vt:lpstr>
      <vt:lpstr>Calibri</vt:lpstr>
      <vt:lpstr>微软雅黑</vt:lpstr>
      <vt:lpstr>Times New Roman</vt:lpstr>
      <vt:lpstr>Arial Unicode MS</vt:lpstr>
      <vt:lpstr>等线</vt:lpstr>
      <vt:lpstr>HarmonyOS Sans SC</vt:lpstr>
      <vt:lpstr>AMGDT</vt:lpstr>
      <vt:lpstr>阿里巴巴普惠体 2.0 55 Regular</vt:lpstr>
      <vt:lpstr>WPS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德哥</cp:lastModifiedBy>
  <cp:revision>213</cp:revision>
  <dcterms:created xsi:type="dcterms:W3CDTF">2019-06-19T02:08:00Z</dcterms:created>
  <dcterms:modified xsi:type="dcterms:W3CDTF">2024-10-08T04:44:51Z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7C7BAFF37EEE421C8230D3F10E999AD4_13</vt:lpwstr>
  </property>
</Properties>
</file>