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71" r:id="rId3"/>
    <p:sldId id="305" r:id="rId4"/>
    <p:sldId id="348" r:id="rId5"/>
    <p:sldId id="347" r:id="rId6"/>
    <p:sldId id="273" r:id="rId7"/>
    <p:sldId id="307" r:id="rId8"/>
    <p:sldId id="272" r:id="rId9"/>
    <p:sldId id="329" r:id="rId10"/>
    <p:sldId id="370" r:id="rId11"/>
    <p:sldId id="287" r:id="rId12"/>
    <p:sldId id="288" r:id="rId13"/>
    <p:sldId id="289" r:id="rId14"/>
    <p:sldId id="290" r:id="rId15"/>
    <p:sldId id="291" r:id="rId16"/>
    <p:sldId id="274" r:id="rId17"/>
    <p:sldId id="337" r:id="rId18"/>
    <p:sldId id="338" r:id="rId19"/>
    <p:sldId id="339" r:id="rId20"/>
    <p:sldId id="340" r:id="rId21"/>
    <p:sldId id="341" r:id="rId22"/>
    <p:sldId id="342" r:id="rId23"/>
    <p:sldId id="343" r:id="rId24"/>
    <p:sldId id="344" r:id="rId25"/>
    <p:sldId id="345" r:id="rId26"/>
    <p:sldId id="346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6" userDrawn="1">
          <p15:clr>
            <a:srgbClr val="A4A3A4"/>
          </p15:clr>
        </p15:guide>
        <p15:guide id="2" pos="382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幸全" initials="幸全" lastIdx="1" clrIdx="0"/>
  <p:cmAuthor id="3" name="lg3571@outlook.com" initials="l" lastIdx="1" clrIdx="2"/>
  <p:cmAuthor id="4" name="王习习" initials="王" lastIdx="2" clrIdx="0"/>
  <p:cmAuthor id="5" name="yczn" initials="y" lastIdx="1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206"/>
        <p:guide pos="38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13.xml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64.xml"/><Relationship Id="rId3" Type="http://schemas.openxmlformats.org/officeDocument/2006/relationships/image" Target="../media/image2.png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4.png"/><Relationship Id="rId3" Type="http://schemas.openxmlformats.org/officeDocument/2006/relationships/tags" Target="../tags/tag82.xml"/><Relationship Id="rId2" Type="http://schemas.openxmlformats.org/officeDocument/2006/relationships/image" Target="../media/image2.png"/><Relationship Id="rId1" Type="http://schemas.openxmlformats.org/officeDocument/2006/relationships/tags" Target="../tags/tag81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5.png"/><Relationship Id="rId3" Type="http://schemas.openxmlformats.org/officeDocument/2006/relationships/tags" Target="../tags/tag84.xml"/><Relationship Id="rId2" Type="http://schemas.openxmlformats.org/officeDocument/2006/relationships/image" Target="../media/image2.png"/><Relationship Id="rId1" Type="http://schemas.openxmlformats.org/officeDocument/2006/relationships/tags" Target="../tags/tag83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6.png"/><Relationship Id="rId3" Type="http://schemas.openxmlformats.org/officeDocument/2006/relationships/tags" Target="../tags/tag86.xml"/><Relationship Id="rId2" Type="http://schemas.openxmlformats.org/officeDocument/2006/relationships/image" Target="../media/image2.png"/><Relationship Id="rId1" Type="http://schemas.openxmlformats.org/officeDocument/2006/relationships/tags" Target="../tags/tag85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7.png"/><Relationship Id="rId3" Type="http://schemas.openxmlformats.org/officeDocument/2006/relationships/tags" Target="../tags/tag88.xml"/><Relationship Id="rId2" Type="http://schemas.openxmlformats.org/officeDocument/2006/relationships/image" Target="../media/image2.png"/><Relationship Id="rId1" Type="http://schemas.openxmlformats.org/officeDocument/2006/relationships/tags" Target="../tags/tag87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8.png"/><Relationship Id="rId3" Type="http://schemas.openxmlformats.org/officeDocument/2006/relationships/tags" Target="../tags/tag90.xml"/><Relationship Id="rId2" Type="http://schemas.openxmlformats.org/officeDocument/2006/relationships/image" Target="../media/image2.png"/><Relationship Id="rId1" Type="http://schemas.openxmlformats.org/officeDocument/2006/relationships/tags" Target="../tags/tag89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9.png"/><Relationship Id="rId3" Type="http://schemas.openxmlformats.org/officeDocument/2006/relationships/tags" Target="../tags/tag92.xml"/><Relationship Id="rId2" Type="http://schemas.openxmlformats.org/officeDocument/2006/relationships/image" Target="../media/image2.png"/><Relationship Id="rId1" Type="http://schemas.openxmlformats.org/officeDocument/2006/relationships/tags" Target="../tags/tag91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0.png"/><Relationship Id="rId3" Type="http://schemas.openxmlformats.org/officeDocument/2006/relationships/tags" Target="../tags/tag94.xml"/><Relationship Id="rId2" Type="http://schemas.openxmlformats.org/officeDocument/2006/relationships/image" Target="../media/image2.png"/><Relationship Id="rId1" Type="http://schemas.openxmlformats.org/officeDocument/2006/relationships/tags" Target="../tags/tag93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1.png"/><Relationship Id="rId3" Type="http://schemas.openxmlformats.org/officeDocument/2006/relationships/tags" Target="../tags/tag96.xml"/><Relationship Id="rId2" Type="http://schemas.openxmlformats.org/officeDocument/2006/relationships/image" Target="../media/image2.png"/><Relationship Id="rId1" Type="http://schemas.openxmlformats.org/officeDocument/2006/relationships/tags" Target="../tags/tag95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2.png"/><Relationship Id="rId3" Type="http://schemas.openxmlformats.org/officeDocument/2006/relationships/tags" Target="../tags/tag98.xml"/><Relationship Id="rId2" Type="http://schemas.openxmlformats.org/officeDocument/2006/relationships/image" Target="../media/image2.png"/><Relationship Id="rId1" Type="http://schemas.openxmlformats.org/officeDocument/2006/relationships/tags" Target="../tags/tag97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3.png"/><Relationship Id="rId3" Type="http://schemas.openxmlformats.org/officeDocument/2006/relationships/tags" Target="../tags/tag100.xml"/><Relationship Id="rId2" Type="http://schemas.openxmlformats.org/officeDocument/2006/relationships/image" Target="../media/image2.png"/><Relationship Id="rId1" Type="http://schemas.openxmlformats.org/officeDocument/2006/relationships/tags" Target="../tags/tag99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.png"/><Relationship Id="rId3" Type="http://schemas.openxmlformats.org/officeDocument/2006/relationships/tags" Target="../tags/tag66.xml"/><Relationship Id="rId2" Type="http://schemas.openxmlformats.org/officeDocument/2006/relationships/image" Target="../media/image2.png"/><Relationship Id="rId1" Type="http://schemas.openxmlformats.org/officeDocument/2006/relationships/tags" Target="../tags/tag65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4.png"/><Relationship Id="rId3" Type="http://schemas.openxmlformats.org/officeDocument/2006/relationships/tags" Target="../tags/tag102.xml"/><Relationship Id="rId2" Type="http://schemas.openxmlformats.org/officeDocument/2006/relationships/image" Target="../media/image2.png"/><Relationship Id="rId1" Type="http://schemas.openxmlformats.org/officeDocument/2006/relationships/tags" Target="../tags/tag101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5.png"/><Relationship Id="rId3" Type="http://schemas.openxmlformats.org/officeDocument/2006/relationships/tags" Target="../tags/tag104.xml"/><Relationship Id="rId2" Type="http://schemas.openxmlformats.org/officeDocument/2006/relationships/image" Target="../media/image2.png"/><Relationship Id="rId1" Type="http://schemas.openxmlformats.org/officeDocument/2006/relationships/tags" Target="../tags/tag103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6.png"/><Relationship Id="rId3" Type="http://schemas.openxmlformats.org/officeDocument/2006/relationships/tags" Target="../tags/tag106.xml"/><Relationship Id="rId2" Type="http://schemas.openxmlformats.org/officeDocument/2006/relationships/image" Target="../media/image2.png"/><Relationship Id="rId1" Type="http://schemas.openxmlformats.org/officeDocument/2006/relationships/tags" Target="../tags/tag105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7.png"/><Relationship Id="rId3" Type="http://schemas.openxmlformats.org/officeDocument/2006/relationships/tags" Target="../tags/tag108.xml"/><Relationship Id="rId2" Type="http://schemas.openxmlformats.org/officeDocument/2006/relationships/image" Target="../media/image2.png"/><Relationship Id="rId1" Type="http://schemas.openxmlformats.org/officeDocument/2006/relationships/tags" Target="../tags/tag107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8.png"/><Relationship Id="rId3" Type="http://schemas.openxmlformats.org/officeDocument/2006/relationships/tags" Target="../tags/tag110.xml"/><Relationship Id="rId2" Type="http://schemas.openxmlformats.org/officeDocument/2006/relationships/image" Target="../media/image2.png"/><Relationship Id="rId1" Type="http://schemas.openxmlformats.org/officeDocument/2006/relationships/tags" Target="../tags/tag109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9.png"/><Relationship Id="rId3" Type="http://schemas.openxmlformats.org/officeDocument/2006/relationships/tags" Target="../tags/tag112.xml"/><Relationship Id="rId2" Type="http://schemas.openxmlformats.org/officeDocument/2006/relationships/image" Target="../media/image2.png"/><Relationship Id="rId1" Type="http://schemas.openxmlformats.org/officeDocument/2006/relationships/tags" Target="../tags/tag11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openxmlformats.org/officeDocument/2006/relationships/tags" Target="../tags/tag68.xml"/><Relationship Id="rId2" Type="http://schemas.openxmlformats.org/officeDocument/2006/relationships/image" Target="../media/image2.png"/><Relationship Id="rId1" Type="http://schemas.openxmlformats.org/officeDocument/2006/relationships/tags" Target="../tags/tag67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70.xml"/><Relationship Id="rId3" Type="http://schemas.openxmlformats.org/officeDocument/2006/relationships/image" Target="../media/image2.png"/><Relationship Id="rId2" Type="http://schemas.openxmlformats.org/officeDocument/2006/relationships/tags" Target="../tags/tag69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tags" Target="../tags/tag72.xml"/><Relationship Id="rId2" Type="http://schemas.openxmlformats.org/officeDocument/2006/relationships/image" Target="../media/image2.png"/><Relationship Id="rId1" Type="http://schemas.openxmlformats.org/officeDocument/2006/relationships/tags" Target="../tags/tag71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tags" Target="../tags/tag74.xml"/><Relationship Id="rId4" Type="http://schemas.openxmlformats.org/officeDocument/2006/relationships/image" Target="../media/image8.png"/><Relationship Id="rId3" Type="http://schemas.openxmlformats.org/officeDocument/2006/relationships/image" Target="../media/image2.png"/><Relationship Id="rId2" Type="http://schemas.openxmlformats.org/officeDocument/2006/relationships/tags" Target="../tags/tag73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tags" Target="../tags/tag76.xml"/><Relationship Id="rId3" Type="http://schemas.openxmlformats.org/officeDocument/2006/relationships/image" Target="../media/image2.png"/><Relationship Id="rId2" Type="http://schemas.openxmlformats.org/officeDocument/2006/relationships/tags" Target="../tags/tag75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tags" Target="../tags/tag78.xml"/><Relationship Id="rId2" Type="http://schemas.openxmlformats.org/officeDocument/2006/relationships/image" Target="../media/image2.png"/><Relationship Id="rId1" Type="http://schemas.openxmlformats.org/officeDocument/2006/relationships/tags" Target="../tags/tag77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3.png"/><Relationship Id="rId3" Type="http://schemas.openxmlformats.org/officeDocument/2006/relationships/tags" Target="../tags/tag80.xml"/><Relationship Id="rId2" Type="http://schemas.openxmlformats.org/officeDocument/2006/relationships/image" Target="../media/image2.png"/><Relationship Id="rId1" Type="http://schemas.openxmlformats.org/officeDocument/2006/relationships/tags" Target="../tags/tag7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275" y="993775"/>
            <a:ext cx="11614150" cy="5864225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168468" y="583664"/>
            <a:ext cx="608851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68468" y="231790"/>
            <a:ext cx="613846" cy="255727"/>
            <a:chOff x="603250" y="1054101"/>
            <a:chExt cx="1951038" cy="812800"/>
          </a:xfrm>
          <a:solidFill>
            <a:schemeClr val="bg1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2365375" y="1431926"/>
              <a:ext cx="188913" cy="407988"/>
            </a:xfrm>
            <a:custGeom>
              <a:avLst/>
              <a:gdLst>
                <a:gd name="T0" fmla="*/ 48 w 210"/>
                <a:gd name="T1" fmla="*/ 208 h 453"/>
                <a:gd name="T2" fmla="*/ 46 w 210"/>
                <a:gd name="T3" fmla="*/ 208 h 453"/>
                <a:gd name="T4" fmla="*/ 46 w 210"/>
                <a:gd name="T5" fmla="*/ 451 h 453"/>
                <a:gd name="T6" fmla="*/ 0 w 210"/>
                <a:gd name="T7" fmla="*/ 453 h 453"/>
                <a:gd name="T8" fmla="*/ 0 w 210"/>
                <a:gd name="T9" fmla="*/ 208 h 453"/>
                <a:gd name="T10" fmla="*/ 0 w 210"/>
                <a:gd name="T11" fmla="*/ 204 h 453"/>
                <a:gd name="T12" fmla="*/ 0 w 210"/>
                <a:gd name="T13" fmla="*/ 164 h 453"/>
                <a:gd name="T14" fmla="*/ 210 w 210"/>
                <a:gd name="T15" fmla="*/ 0 h 453"/>
                <a:gd name="T16" fmla="*/ 210 w 210"/>
                <a:gd name="T17" fmla="*/ 55 h 453"/>
                <a:gd name="T18" fmla="*/ 48 w 210"/>
                <a:gd name="T19" fmla="*/ 2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453">
                  <a:moveTo>
                    <a:pt x="48" y="208"/>
                  </a:moveTo>
                  <a:cubicBezTo>
                    <a:pt x="46" y="208"/>
                    <a:pt x="46" y="208"/>
                    <a:pt x="46" y="208"/>
                  </a:cubicBezTo>
                  <a:cubicBezTo>
                    <a:pt x="46" y="451"/>
                    <a:pt x="46" y="451"/>
                    <a:pt x="46" y="451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4" y="70"/>
                    <a:pt x="109" y="0"/>
                    <a:pt x="210" y="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125" y="57"/>
                    <a:pt x="56" y="123"/>
                    <a:pt x="48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2466975" y="1135063"/>
              <a:ext cx="71438" cy="231775"/>
            </a:xfrm>
            <a:custGeom>
              <a:avLst/>
              <a:gdLst>
                <a:gd name="T0" fmla="*/ 0 w 79"/>
                <a:gd name="T1" fmla="*/ 185 h 258"/>
                <a:gd name="T2" fmla="*/ 0 w 79"/>
                <a:gd name="T3" fmla="*/ 185 h 258"/>
                <a:gd name="T4" fmla="*/ 0 w 79"/>
                <a:gd name="T5" fmla="*/ 0 h 258"/>
                <a:gd name="T6" fmla="*/ 21 w 79"/>
                <a:gd name="T7" fmla="*/ 0 h 258"/>
                <a:gd name="T8" fmla="*/ 21 w 79"/>
                <a:gd name="T9" fmla="*/ 186 h 258"/>
                <a:gd name="T10" fmla="*/ 79 w 79"/>
                <a:gd name="T11" fmla="*/ 240 h 258"/>
                <a:gd name="T12" fmla="*/ 79 w 79"/>
                <a:gd name="T13" fmla="*/ 258 h 258"/>
                <a:gd name="T14" fmla="*/ 76 w 79"/>
                <a:gd name="T15" fmla="*/ 258 h 258"/>
                <a:gd name="T16" fmla="*/ 0 w 79"/>
                <a:gd name="T17" fmla="*/ 18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58"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24" y="216"/>
                    <a:pt x="48" y="240"/>
                    <a:pt x="79" y="240"/>
                  </a:cubicBezTo>
                  <a:cubicBezTo>
                    <a:pt x="79" y="258"/>
                    <a:pt x="79" y="258"/>
                    <a:pt x="79" y="258"/>
                  </a:cubicBezTo>
                  <a:cubicBezTo>
                    <a:pt x="78" y="258"/>
                    <a:pt x="77" y="258"/>
                    <a:pt x="76" y="258"/>
                  </a:cubicBezTo>
                  <a:cubicBezTo>
                    <a:pt x="35" y="258"/>
                    <a:pt x="1" y="226"/>
                    <a:pt x="0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2332038" y="1135063"/>
              <a:ext cx="69850" cy="231775"/>
            </a:xfrm>
            <a:custGeom>
              <a:avLst/>
              <a:gdLst>
                <a:gd name="T0" fmla="*/ 79 w 79"/>
                <a:gd name="T1" fmla="*/ 188 h 258"/>
                <a:gd name="T2" fmla="*/ 79 w 79"/>
                <a:gd name="T3" fmla="*/ 188 h 258"/>
                <a:gd name="T4" fmla="*/ 3 w 79"/>
                <a:gd name="T5" fmla="*/ 258 h 258"/>
                <a:gd name="T6" fmla="*/ 0 w 79"/>
                <a:gd name="T7" fmla="*/ 258 h 258"/>
                <a:gd name="T8" fmla="*/ 0 w 79"/>
                <a:gd name="T9" fmla="*/ 240 h 258"/>
                <a:gd name="T10" fmla="*/ 57 w 79"/>
                <a:gd name="T11" fmla="*/ 186 h 258"/>
                <a:gd name="T12" fmla="*/ 57 w 79"/>
                <a:gd name="T13" fmla="*/ 0 h 258"/>
                <a:gd name="T14" fmla="*/ 79 w 79"/>
                <a:gd name="T15" fmla="*/ 0 h 258"/>
                <a:gd name="T16" fmla="*/ 79 w 79"/>
                <a:gd name="T17" fmla="*/ 185 h 258"/>
                <a:gd name="T18" fmla="*/ 79 w 79"/>
                <a:gd name="T19" fmla="*/ 185 h 258"/>
                <a:gd name="T20" fmla="*/ 79 w 79"/>
                <a:gd name="T21" fmla="*/ 186 h 258"/>
                <a:gd name="T22" fmla="*/ 79 w 79"/>
                <a:gd name="T23" fmla="*/ 18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258">
                  <a:moveTo>
                    <a:pt x="79" y="188"/>
                  </a:moveTo>
                  <a:cubicBezTo>
                    <a:pt x="79" y="188"/>
                    <a:pt x="79" y="188"/>
                    <a:pt x="79" y="188"/>
                  </a:cubicBezTo>
                  <a:cubicBezTo>
                    <a:pt x="76" y="227"/>
                    <a:pt x="44" y="258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0" y="240"/>
                    <a:pt x="55" y="216"/>
                    <a:pt x="57" y="18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6"/>
                    <a:pt x="79" y="186"/>
                    <a:pt x="79" y="186"/>
                  </a:cubicBezTo>
                  <a:lnTo>
                    <a:pt x="79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1925638" y="1417638"/>
              <a:ext cx="430213" cy="449263"/>
            </a:xfrm>
            <a:custGeom>
              <a:avLst/>
              <a:gdLst>
                <a:gd name="T0" fmla="*/ 463 w 478"/>
                <a:gd name="T1" fmla="*/ 211 h 498"/>
                <a:gd name="T2" fmla="*/ 409 w 478"/>
                <a:gd name="T3" fmla="*/ 220 h 498"/>
                <a:gd name="T4" fmla="*/ 330 w 478"/>
                <a:gd name="T5" fmla="*/ 391 h 498"/>
                <a:gd name="T6" fmla="*/ 108 w 478"/>
                <a:gd name="T7" fmla="*/ 332 h 498"/>
                <a:gd name="T8" fmla="*/ 417 w 478"/>
                <a:gd name="T9" fmla="*/ 153 h 498"/>
                <a:gd name="T10" fmla="*/ 417 w 478"/>
                <a:gd name="T11" fmla="*/ 153 h 498"/>
                <a:gd name="T12" fmla="*/ 438 w 478"/>
                <a:gd name="T13" fmla="*/ 141 h 498"/>
                <a:gd name="T14" fmla="*/ 437 w 478"/>
                <a:gd name="T15" fmla="*/ 140 h 498"/>
                <a:gd name="T16" fmla="*/ 140 w 478"/>
                <a:gd name="T17" fmla="*/ 60 h 498"/>
                <a:gd name="T18" fmla="*/ 60 w 478"/>
                <a:gd name="T19" fmla="*/ 358 h 498"/>
                <a:gd name="T20" fmla="*/ 357 w 478"/>
                <a:gd name="T21" fmla="*/ 437 h 498"/>
                <a:gd name="T22" fmla="*/ 463 w 478"/>
                <a:gd name="T23" fmla="*/ 211 h 498"/>
                <a:gd name="T24" fmla="*/ 87 w 478"/>
                <a:gd name="T25" fmla="*/ 274 h 498"/>
                <a:gd name="T26" fmla="*/ 167 w 478"/>
                <a:gd name="T27" fmla="*/ 108 h 498"/>
                <a:gd name="T28" fmla="*/ 350 w 478"/>
                <a:gd name="T29" fmla="*/ 122 h 498"/>
                <a:gd name="T30" fmla="*/ 87 w 478"/>
                <a:gd name="T31" fmla="*/ 274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8" h="498">
                  <a:moveTo>
                    <a:pt x="463" y="211"/>
                  </a:moveTo>
                  <a:cubicBezTo>
                    <a:pt x="409" y="220"/>
                    <a:pt x="409" y="220"/>
                    <a:pt x="409" y="220"/>
                  </a:cubicBezTo>
                  <a:cubicBezTo>
                    <a:pt x="421" y="286"/>
                    <a:pt x="392" y="356"/>
                    <a:pt x="330" y="391"/>
                  </a:cubicBezTo>
                  <a:cubicBezTo>
                    <a:pt x="252" y="436"/>
                    <a:pt x="153" y="410"/>
                    <a:pt x="108" y="332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38" y="141"/>
                    <a:pt x="438" y="141"/>
                    <a:pt x="438" y="141"/>
                  </a:cubicBezTo>
                  <a:cubicBezTo>
                    <a:pt x="437" y="141"/>
                    <a:pt x="437" y="140"/>
                    <a:pt x="437" y="140"/>
                  </a:cubicBezTo>
                  <a:cubicBezTo>
                    <a:pt x="377" y="35"/>
                    <a:pt x="244" y="0"/>
                    <a:pt x="140" y="60"/>
                  </a:cubicBezTo>
                  <a:cubicBezTo>
                    <a:pt x="35" y="120"/>
                    <a:pt x="0" y="253"/>
                    <a:pt x="60" y="358"/>
                  </a:cubicBezTo>
                  <a:cubicBezTo>
                    <a:pt x="120" y="462"/>
                    <a:pt x="253" y="498"/>
                    <a:pt x="357" y="437"/>
                  </a:cubicBezTo>
                  <a:cubicBezTo>
                    <a:pt x="439" y="390"/>
                    <a:pt x="478" y="299"/>
                    <a:pt x="463" y="211"/>
                  </a:cubicBezTo>
                  <a:close/>
                  <a:moveTo>
                    <a:pt x="87" y="274"/>
                  </a:moveTo>
                  <a:cubicBezTo>
                    <a:pt x="78" y="209"/>
                    <a:pt x="107" y="142"/>
                    <a:pt x="167" y="108"/>
                  </a:cubicBezTo>
                  <a:cubicBezTo>
                    <a:pt x="227" y="73"/>
                    <a:pt x="299" y="81"/>
                    <a:pt x="350" y="122"/>
                  </a:cubicBezTo>
                  <a:lnTo>
                    <a:pt x="87" y="2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2073275" y="1250951"/>
              <a:ext cx="225425" cy="115888"/>
            </a:xfrm>
            <a:custGeom>
              <a:avLst/>
              <a:gdLst>
                <a:gd name="T0" fmla="*/ 172 w 251"/>
                <a:gd name="T1" fmla="*/ 58 h 128"/>
                <a:gd name="T2" fmla="*/ 172 w 251"/>
                <a:gd name="T3" fmla="*/ 58 h 128"/>
                <a:gd name="T4" fmla="*/ 172 w 251"/>
                <a:gd name="T5" fmla="*/ 56 h 128"/>
                <a:gd name="T6" fmla="*/ 172 w 251"/>
                <a:gd name="T7" fmla="*/ 55 h 128"/>
                <a:gd name="T8" fmla="*/ 172 w 251"/>
                <a:gd name="T9" fmla="*/ 55 h 128"/>
                <a:gd name="T10" fmla="*/ 172 w 251"/>
                <a:gd name="T11" fmla="*/ 22 h 128"/>
                <a:gd name="T12" fmla="*/ 79 w 251"/>
                <a:gd name="T13" fmla="*/ 22 h 128"/>
                <a:gd name="T14" fmla="*/ 79 w 251"/>
                <a:gd name="T15" fmla="*/ 55 h 128"/>
                <a:gd name="T16" fmla="*/ 79 w 251"/>
                <a:gd name="T17" fmla="*/ 55 h 128"/>
                <a:gd name="T18" fmla="*/ 79 w 251"/>
                <a:gd name="T19" fmla="*/ 56 h 128"/>
                <a:gd name="T20" fmla="*/ 79 w 251"/>
                <a:gd name="T21" fmla="*/ 58 h 128"/>
                <a:gd name="T22" fmla="*/ 79 w 251"/>
                <a:gd name="T23" fmla="*/ 58 h 128"/>
                <a:gd name="T24" fmla="*/ 3 w 251"/>
                <a:gd name="T25" fmla="*/ 128 h 128"/>
                <a:gd name="T26" fmla="*/ 0 w 251"/>
                <a:gd name="T27" fmla="*/ 128 h 128"/>
                <a:gd name="T28" fmla="*/ 0 w 251"/>
                <a:gd name="T29" fmla="*/ 110 h 128"/>
                <a:gd name="T30" fmla="*/ 57 w 251"/>
                <a:gd name="T31" fmla="*/ 56 h 128"/>
                <a:gd name="T32" fmla="*/ 57 w 251"/>
                <a:gd name="T33" fmla="*/ 22 h 128"/>
                <a:gd name="T34" fmla="*/ 57 w 251"/>
                <a:gd name="T35" fmla="*/ 0 h 128"/>
                <a:gd name="T36" fmla="*/ 79 w 251"/>
                <a:gd name="T37" fmla="*/ 0 h 128"/>
                <a:gd name="T38" fmla="*/ 172 w 251"/>
                <a:gd name="T39" fmla="*/ 0 h 128"/>
                <a:gd name="T40" fmla="*/ 179 w 251"/>
                <a:gd name="T41" fmla="*/ 0 h 128"/>
                <a:gd name="T42" fmla="*/ 194 w 251"/>
                <a:gd name="T43" fmla="*/ 0 h 128"/>
                <a:gd name="T44" fmla="*/ 194 w 251"/>
                <a:gd name="T45" fmla="*/ 56 h 128"/>
                <a:gd name="T46" fmla="*/ 251 w 251"/>
                <a:gd name="T47" fmla="*/ 110 h 128"/>
                <a:gd name="T48" fmla="*/ 251 w 251"/>
                <a:gd name="T49" fmla="*/ 128 h 128"/>
                <a:gd name="T50" fmla="*/ 248 w 251"/>
                <a:gd name="T51" fmla="*/ 128 h 128"/>
                <a:gd name="T52" fmla="*/ 172 w 251"/>
                <a:gd name="T53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1" h="128">
                  <a:moveTo>
                    <a:pt x="172" y="58"/>
                  </a:moveTo>
                  <a:cubicBezTo>
                    <a:pt x="172" y="58"/>
                    <a:pt x="172" y="58"/>
                    <a:pt x="172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2" y="56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6" y="97"/>
                    <a:pt x="43" y="128"/>
                    <a:pt x="3" y="128"/>
                  </a:cubicBezTo>
                  <a:cubicBezTo>
                    <a:pt x="2" y="128"/>
                    <a:pt x="1" y="128"/>
                    <a:pt x="0" y="1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0" y="110"/>
                    <a:pt x="55" y="86"/>
                    <a:pt x="57" y="56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6" y="86"/>
                    <a:pt x="221" y="110"/>
                    <a:pt x="251" y="110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0" y="128"/>
                    <a:pt x="249" y="128"/>
                    <a:pt x="248" y="128"/>
                  </a:cubicBezTo>
                  <a:cubicBezTo>
                    <a:pt x="208" y="128"/>
                    <a:pt x="175" y="97"/>
                    <a:pt x="172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2079625" y="1212851"/>
              <a:ext cx="212725" cy="31750"/>
            </a:xfrm>
            <a:custGeom>
              <a:avLst/>
              <a:gdLst>
                <a:gd name="T0" fmla="*/ 122 w 134"/>
                <a:gd name="T1" fmla="*/ 12 h 20"/>
                <a:gd name="T2" fmla="*/ 12 w 134"/>
                <a:gd name="T3" fmla="*/ 12 h 20"/>
                <a:gd name="T4" fmla="*/ 12 w 134"/>
                <a:gd name="T5" fmla="*/ 20 h 20"/>
                <a:gd name="T6" fmla="*/ 0 w 134"/>
                <a:gd name="T7" fmla="*/ 20 h 20"/>
                <a:gd name="T8" fmla="*/ 0 w 134"/>
                <a:gd name="T9" fmla="*/ 12 h 20"/>
                <a:gd name="T10" fmla="*/ 0 w 134"/>
                <a:gd name="T11" fmla="*/ 0 h 20"/>
                <a:gd name="T12" fmla="*/ 12 w 134"/>
                <a:gd name="T13" fmla="*/ 0 h 20"/>
                <a:gd name="T14" fmla="*/ 122 w 134"/>
                <a:gd name="T15" fmla="*/ 0 h 20"/>
                <a:gd name="T16" fmla="*/ 134 w 134"/>
                <a:gd name="T17" fmla="*/ 0 h 20"/>
                <a:gd name="T18" fmla="*/ 134 w 134"/>
                <a:gd name="T19" fmla="*/ 12 h 20"/>
                <a:gd name="T20" fmla="*/ 134 w 134"/>
                <a:gd name="T21" fmla="*/ 20 h 20"/>
                <a:gd name="T22" fmla="*/ 122 w 134"/>
                <a:gd name="T23" fmla="*/ 20 h 20"/>
                <a:gd name="T24" fmla="*/ 122 w 134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20">
                  <a:moveTo>
                    <a:pt x="122" y="12"/>
                  </a:moveTo>
                  <a:lnTo>
                    <a:pt x="12" y="12"/>
                  </a:lnTo>
                  <a:lnTo>
                    <a:pt x="12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34" y="12"/>
                  </a:lnTo>
                  <a:lnTo>
                    <a:pt x="134" y="20"/>
                  </a:lnTo>
                  <a:lnTo>
                    <a:pt x="122" y="20"/>
                  </a:lnTo>
                  <a:lnTo>
                    <a:pt x="122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2085975" y="1109663"/>
              <a:ext cx="200025" cy="90488"/>
            </a:xfrm>
            <a:custGeom>
              <a:avLst/>
              <a:gdLst>
                <a:gd name="T0" fmla="*/ 69 w 126"/>
                <a:gd name="T1" fmla="*/ 45 h 57"/>
                <a:gd name="T2" fmla="*/ 106 w 126"/>
                <a:gd name="T3" fmla="*/ 45 h 57"/>
                <a:gd name="T4" fmla="*/ 106 w 126"/>
                <a:gd name="T5" fmla="*/ 57 h 57"/>
                <a:gd name="T6" fmla="*/ 21 w 126"/>
                <a:gd name="T7" fmla="*/ 57 h 57"/>
                <a:gd name="T8" fmla="*/ 21 w 126"/>
                <a:gd name="T9" fmla="*/ 45 h 57"/>
                <a:gd name="T10" fmla="*/ 57 w 126"/>
                <a:gd name="T11" fmla="*/ 45 h 57"/>
                <a:gd name="T12" fmla="*/ 57 w 126"/>
                <a:gd name="T13" fmla="*/ 32 h 57"/>
                <a:gd name="T14" fmla="*/ 0 w 126"/>
                <a:gd name="T15" fmla="*/ 32 h 57"/>
                <a:gd name="T16" fmla="*/ 0 w 126"/>
                <a:gd name="T17" fmla="*/ 20 h 57"/>
                <a:gd name="T18" fmla="*/ 57 w 126"/>
                <a:gd name="T19" fmla="*/ 20 h 57"/>
                <a:gd name="T20" fmla="*/ 57 w 126"/>
                <a:gd name="T21" fmla="*/ 0 h 57"/>
                <a:gd name="T22" fmla="*/ 69 w 126"/>
                <a:gd name="T23" fmla="*/ 0 h 57"/>
                <a:gd name="T24" fmla="*/ 69 w 126"/>
                <a:gd name="T25" fmla="*/ 20 h 57"/>
                <a:gd name="T26" fmla="*/ 126 w 126"/>
                <a:gd name="T27" fmla="*/ 20 h 57"/>
                <a:gd name="T28" fmla="*/ 126 w 126"/>
                <a:gd name="T29" fmla="*/ 32 h 57"/>
                <a:gd name="T30" fmla="*/ 69 w 126"/>
                <a:gd name="T31" fmla="*/ 32 h 57"/>
                <a:gd name="T32" fmla="*/ 69 w 126"/>
                <a:gd name="T33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57">
                  <a:moveTo>
                    <a:pt x="69" y="45"/>
                  </a:moveTo>
                  <a:lnTo>
                    <a:pt x="106" y="45"/>
                  </a:lnTo>
                  <a:lnTo>
                    <a:pt x="106" y="57"/>
                  </a:lnTo>
                  <a:lnTo>
                    <a:pt x="21" y="57"/>
                  </a:lnTo>
                  <a:lnTo>
                    <a:pt x="21" y="45"/>
                  </a:lnTo>
                  <a:lnTo>
                    <a:pt x="57" y="45"/>
                  </a:lnTo>
                  <a:lnTo>
                    <a:pt x="57" y="32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69" y="0"/>
                  </a:lnTo>
                  <a:lnTo>
                    <a:pt x="69" y="20"/>
                  </a:lnTo>
                  <a:lnTo>
                    <a:pt x="126" y="20"/>
                  </a:lnTo>
                  <a:lnTo>
                    <a:pt x="126" y="32"/>
                  </a:lnTo>
                  <a:lnTo>
                    <a:pt x="69" y="32"/>
                  </a:lnTo>
                  <a:lnTo>
                    <a:pt x="6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1892300" y="1219201"/>
              <a:ext cx="142875" cy="149225"/>
            </a:xfrm>
            <a:custGeom>
              <a:avLst/>
              <a:gdLst>
                <a:gd name="T0" fmla="*/ 12 w 90"/>
                <a:gd name="T1" fmla="*/ 94 h 94"/>
                <a:gd name="T2" fmla="*/ 0 w 90"/>
                <a:gd name="T3" fmla="*/ 94 h 94"/>
                <a:gd name="T4" fmla="*/ 0 w 90"/>
                <a:gd name="T5" fmla="*/ 82 h 94"/>
                <a:gd name="T6" fmla="*/ 0 w 90"/>
                <a:gd name="T7" fmla="*/ 8 h 94"/>
                <a:gd name="T8" fmla="*/ 11 w 90"/>
                <a:gd name="T9" fmla="*/ 8 h 94"/>
                <a:gd name="T10" fmla="*/ 25 w 90"/>
                <a:gd name="T11" fmla="*/ 0 h 94"/>
                <a:gd name="T12" fmla="*/ 31 w 90"/>
                <a:gd name="T13" fmla="*/ 11 h 94"/>
                <a:gd name="T14" fmla="*/ 12 w 90"/>
                <a:gd name="T15" fmla="*/ 22 h 94"/>
                <a:gd name="T16" fmla="*/ 12 w 90"/>
                <a:gd name="T17" fmla="*/ 45 h 94"/>
                <a:gd name="T18" fmla="*/ 37 w 90"/>
                <a:gd name="T19" fmla="*/ 45 h 94"/>
                <a:gd name="T20" fmla="*/ 37 w 90"/>
                <a:gd name="T21" fmla="*/ 57 h 94"/>
                <a:gd name="T22" fmla="*/ 12 w 90"/>
                <a:gd name="T23" fmla="*/ 57 h 94"/>
                <a:gd name="T24" fmla="*/ 12 w 90"/>
                <a:gd name="T25" fmla="*/ 82 h 94"/>
                <a:gd name="T26" fmla="*/ 77 w 90"/>
                <a:gd name="T27" fmla="*/ 82 h 94"/>
                <a:gd name="T28" fmla="*/ 77 w 90"/>
                <a:gd name="T29" fmla="*/ 57 h 94"/>
                <a:gd name="T30" fmla="*/ 53 w 90"/>
                <a:gd name="T31" fmla="*/ 57 h 94"/>
                <a:gd name="T32" fmla="*/ 53 w 90"/>
                <a:gd name="T33" fmla="*/ 45 h 94"/>
                <a:gd name="T34" fmla="*/ 77 w 90"/>
                <a:gd name="T35" fmla="*/ 45 h 94"/>
                <a:gd name="T36" fmla="*/ 77 w 90"/>
                <a:gd name="T37" fmla="*/ 20 h 94"/>
                <a:gd name="T38" fmla="*/ 53 w 90"/>
                <a:gd name="T39" fmla="*/ 20 h 94"/>
                <a:gd name="T40" fmla="*/ 53 w 90"/>
                <a:gd name="T41" fmla="*/ 8 h 94"/>
                <a:gd name="T42" fmla="*/ 77 w 90"/>
                <a:gd name="T43" fmla="*/ 8 h 94"/>
                <a:gd name="T44" fmla="*/ 90 w 90"/>
                <a:gd name="T45" fmla="*/ 8 h 94"/>
                <a:gd name="T46" fmla="*/ 90 w 90"/>
                <a:gd name="T47" fmla="*/ 94 h 94"/>
                <a:gd name="T48" fmla="*/ 77 w 90"/>
                <a:gd name="T49" fmla="*/ 94 h 94"/>
                <a:gd name="T50" fmla="*/ 12 w 90"/>
                <a:gd name="T5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94">
                  <a:moveTo>
                    <a:pt x="12" y="94"/>
                  </a:moveTo>
                  <a:lnTo>
                    <a:pt x="0" y="94"/>
                  </a:lnTo>
                  <a:lnTo>
                    <a:pt x="0" y="82"/>
                  </a:lnTo>
                  <a:lnTo>
                    <a:pt x="0" y="8"/>
                  </a:lnTo>
                  <a:lnTo>
                    <a:pt x="11" y="8"/>
                  </a:lnTo>
                  <a:lnTo>
                    <a:pt x="25" y="0"/>
                  </a:lnTo>
                  <a:lnTo>
                    <a:pt x="31" y="11"/>
                  </a:lnTo>
                  <a:lnTo>
                    <a:pt x="12" y="22"/>
                  </a:lnTo>
                  <a:lnTo>
                    <a:pt x="12" y="45"/>
                  </a:lnTo>
                  <a:lnTo>
                    <a:pt x="37" y="45"/>
                  </a:lnTo>
                  <a:lnTo>
                    <a:pt x="37" y="57"/>
                  </a:lnTo>
                  <a:lnTo>
                    <a:pt x="12" y="57"/>
                  </a:lnTo>
                  <a:lnTo>
                    <a:pt x="12" y="82"/>
                  </a:lnTo>
                  <a:lnTo>
                    <a:pt x="77" y="82"/>
                  </a:lnTo>
                  <a:lnTo>
                    <a:pt x="77" y="57"/>
                  </a:lnTo>
                  <a:lnTo>
                    <a:pt x="53" y="57"/>
                  </a:lnTo>
                  <a:lnTo>
                    <a:pt x="53" y="45"/>
                  </a:lnTo>
                  <a:lnTo>
                    <a:pt x="77" y="45"/>
                  </a:lnTo>
                  <a:lnTo>
                    <a:pt x="77" y="20"/>
                  </a:lnTo>
                  <a:lnTo>
                    <a:pt x="53" y="20"/>
                  </a:lnTo>
                  <a:lnTo>
                    <a:pt x="53" y="8"/>
                  </a:lnTo>
                  <a:lnTo>
                    <a:pt x="77" y="8"/>
                  </a:lnTo>
                  <a:lnTo>
                    <a:pt x="90" y="8"/>
                  </a:lnTo>
                  <a:lnTo>
                    <a:pt x="90" y="94"/>
                  </a:lnTo>
                  <a:lnTo>
                    <a:pt x="77" y="94"/>
                  </a:lnTo>
                  <a:lnTo>
                    <a:pt x="12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1995488" y="1165226"/>
              <a:ext cx="39688" cy="46038"/>
            </a:xfrm>
            <a:custGeom>
              <a:avLst/>
              <a:gdLst>
                <a:gd name="T0" fmla="*/ 0 w 25"/>
                <a:gd name="T1" fmla="*/ 23 h 29"/>
                <a:gd name="T2" fmla="*/ 14 w 25"/>
                <a:gd name="T3" fmla="*/ 0 h 29"/>
                <a:gd name="T4" fmla="*/ 25 w 25"/>
                <a:gd name="T5" fmla="*/ 6 h 29"/>
                <a:gd name="T6" fmla="*/ 10 w 25"/>
                <a:gd name="T7" fmla="*/ 29 h 29"/>
                <a:gd name="T8" fmla="*/ 0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23"/>
                  </a:moveTo>
                  <a:lnTo>
                    <a:pt x="14" y="0"/>
                  </a:lnTo>
                  <a:lnTo>
                    <a:pt x="25" y="6"/>
                  </a:lnTo>
                  <a:lnTo>
                    <a:pt x="10" y="29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1938338" y="1158876"/>
              <a:ext cx="39688" cy="46038"/>
            </a:xfrm>
            <a:custGeom>
              <a:avLst/>
              <a:gdLst>
                <a:gd name="T0" fmla="*/ 25 w 25"/>
                <a:gd name="T1" fmla="*/ 23 h 29"/>
                <a:gd name="T2" fmla="*/ 14 w 25"/>
                <a:gd name="T3" fmla="*/ 29 h 29"/>
                <a:gd name="T4" fmla="*/ 0 w 25"/>
                <a:gd name="T5" fmla="*/ 6 h 29"/>
                <a:gd name="T6" fmla="*/ 10 w 25"/>
                <a:gd name="T7" fmla="*/ 0 h 29"/>
                <a:gd name="T8" fmla="*/ 25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25" y="23"/>
                  </a:moveTo>
                  <a:lnTo>
                    <a:pt x="14" y="29"/>
                  </a:lnTo>
                  <a:lnTo>
                    <a:pt x="0" y="6"/>
                  </a:lnTo>
                  <a:lnTo>
                    <a:pt x="10" y="0"/>
                  </a:lnTo>
                  <a:lnTo>
                    <a:pt x="25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1898650" y="1165226"/>
              <a:ext cx="39688" cy="46038"/>
            </a:xfrm>
            <a:custGeom>
              <a:avLst/>
              <a:gdLst>
                <a:gd name="T0" fmla="*/ 0 w 25"/>
                <a:gd name="T1" fmla="*/ 6 h 29"/>
                <a:gd name="T2" fmla="*/ 11 w 25"/>
                <a:gd name="T3" fmla="*/ 0 h 29"/>
                <a:gd name="T4" fmla="*/ 25 w 25"/>
                <a:gd name="T5" fmla="*/ 23 h 29"/>
                <a:gd name="T6" fmla="*/ 15 w 25"/>
                <a:gd name="T7" fmla="*/ 29 h 29"/>
                <a:gd name="T8" fmla="*/ 0 w 25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6"/>
                  </a:moveTo>
                  <a:lnTo>
                    <a:pt x="11" y="0"/>
                  </a:lnTo>
                  <a:lnTo>
                    <a:pt x="25" y="23"/>
                  </a:lnTo>
                  <a:lnTo>
                    <a:pt x="15" y="29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1892300" y="1109663"/>
              <a:ext cx="134938" cy="46038"/>
            </a:xfrm>
            <a:custGeom>
              <a:avLst/>
              <a:gdLst>
                <a:gd name="T0" fmla="*/ 0 w 85"/>
                <a:gd name="T1" fmla="*/ 17 h 29"/>
                <a:gd name="T2" fmla="*/ 82 w 85"/>
                <a:gd name="T3" fmla="*/ 0 h 29"/>
                <a:gd name="T4" fmla="*/ 85 w 85"/>
                <a:gd name="T5" fmla="*/ 11 h 29"/>
                <a:gd name="T6" fmla="*/ 3 w 85"/>
                <a:gd name="T7" fmla="*/ 29 h 29"/>
                <a:gd name="T8" fmla="*/ 0 w 85"/>
                <a:gd name="T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9">
                  <a:moveTo>
                    <a:pt x="0" y="17"/>
                  </a:moveTo>
                  <a:lnTo>
                    <a:pt x="82" y="0"/>
                  </a:lnTo>
                  <a:lnTo>
                    <a:pt x="85" y="11"/>
                  </a:lnTo>
                  <a:lnTo>
                    <a:pt x="3" y="29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1768475" y="1160463"/>
              <a:ext cx="117475" cy="207963"/>
            </a:xfrm>
            <a:custGeom>
              <a:avLst/>
              <a:gdLst>
                <a:gd name="T0" fmla="*/ 46 w 74"/>
                <a:gd name="T1" fmla="*/ 49 h 131"/>
                <a:gd name="T2" fmla="*/ 48 w 74"/>
                <a:gd name="T3" fmla="*/ 48 h 131"/>
                <a:gd name="T4" fmla="*/ 71 w 74"/>
                <a:gd name="T5" fmla="*/ 88 h 131"/>
                <a:gd name="T6" fmla="*/ 60 w 74"/>
                <a:gd name="T7" fmla="*/ 94 h 131"/>
                <a:gd name="T8" fmla="*/ 46 w 74"/>
                <a:gd name="T9" fmla="*/ 68 h 131"/>
                <a:gd name="T10" fmla="*/ 46 w 74"/>
                <a:gd name="T11" fmla="*/ 131 h 131"/>
                <a:gd name="T12" fmla="*/ 33 w 74"/>
                <a:gd name="T13" fmla="*/ 131 h 131"/>
                <a:gd name="T14" fmla="*/ 33 w 74"/>
                <a:gd name="T15" fmla="*/ 59 h 131"/>
                <a:gd name="T16" fmla="*/ 11 w 74"/>
                <a:gd name="T17" fmla="*/ 98 h 131"/>
                <a:gd name="T18" fmla="*/ 0 w 74"/>
                <a:gd name="T19" fmla="*/ 91 h 131"/>
                <a:gd name="T20" fmla="*/ 33 w 74"/>
                <a:gd name="T21" fmla="*/ 34 h 131"/>
                <a:gd name="T22" fmla="*/ 33 w 74"/>
                <a:gd name="T23" fmla="*/ 25 h 131"/>
                <a:gd name="T24" fmla="*/ 5 w 74"/>
                <a:gd name="T25" fmla="*/ 25 h 131"/>
                <a:gd name="T26" fmla="*/ 5 w 74"/>
                <a:gd name="T27" fmla="*/ 13 h 131"/>
                <a:gd name="T28" fmla="*/ 33 w 74"/>
                <a:gd name="T29" fmla="*/ 13 h 131"/>
                <a:gd name="T30" fmla="*/ 33 w 74"/>
                <a:gd name="T31" fmla="*/ 0 h 131"/>
                <a:gd name="T32" fmla="*/ 46 w 74"/>
                <a:gd name="T33" fmla="*/ 0 h 131"/>
                <a:gd name="T34" fmla="*/ 46 w 74"/>
                <a:gd name="T35" fmla="*/ 13 h 131"/>
                <a:gd name="T36" fmla="*/ 74 w 74"/>
                <a:gd name="T37" fmla="*/ 13 h 131"/>
                <a:gd name="T38" fmla="*/ 74 w 74"/>
                <a:gd name="T39" fmla="*/ 25 h 131"/>
                <a:gd name="T40" fmla="*/ 46 w 74"/>
                <a:gd name="T41" fmla="*/ 25 h 131"/>
                <a:gd name="T42" fmla="*/ 46 w 74"/>
                <a:gd name="T43" fmla="*/ 4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131">
                  <a:moveTo>
                    <a:pt x="46" y="49"/>
                  </a:moveTo>
                  <a:lnTo>
                    <a:pt x="48" y="48"/>
                  </a:lnTo>
                  <a:lnTo>
                    <a:pt x="71" y="88"/>
                  </a:lnTo>
                  <a:lnTo>
                    <a:pt x="60" y="94"/>
                  </a:lnTo>
                  <a:lnTo>
                    <a:pt x="46" y="68"/>
                  </a:lnTo>
                  <a:lnTo>
                    <a:pt x="46" y="131"/>
                  </a:lnTo>
                  <a:lnTo>
                    <a:pt x="33" y="131"/>
                  </a:lnTo>
                  <a:lnTo>
                    <a:pt x="33" y="59"/>
                  </a:lnTo>
                  <a:lnTo>
                    <a:pt x="11" y="98"/>
                  </a:lnTo>
                  <a:lnTo>
                    <a:pt x="0" y="91"/>
                  </a:lnTo>
                  <a:lnTo>
                    <a:pt x="33" y="34"/>
                  </a:lnTo>
                  <a:lnTo>
                    <a:pt x="33" y="25"/>
                  </a:lnTo>
                  <a:lnTo>
                    <a:pt x="5" y="25"/>
                  </a:lnTo>
                  <a:lnTo>
                    <a:pt x="5" y="13"/>
                  </a:lnTo>
                  <a:lnTo>
                    <a:pt x="33" y="1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13"/>
                  </a:lnTo>
                  <a:lnTo>
                    <a:pt x="74" y="13"/>
                  </a:lnTo>
                  <a:lnTo>
                    <a:pt x="74" y="25"/>
                  </a:lnTo>
                  <a:lnTo>
                    <a:pt x="46" y="25"/>
                  </a:lnTo>
                  <a:lnTo>
                    <a:pt x="46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1774825" y="1111251"/>
              <a:ext cx="103188" cy="44450"/>
            </a:xfrm>
            <a:custGeom>
              <a:avLst/>
              <a:gdLst>
                <a:gd name="T0" fmla="*/ 0 w 65"/>
                <a:gd name="T1" fmla="*/ 16 h 28"/>
                <a:gd name="T2" fmla="*/ 62 w 65"/>
                <a:gd name="T3" fmla="*/ 0 h 28"/>
                <a:gd name="T4" fmla="*/ 65 w 65"/>
                <a:gd name="T5" fmla="*/ 11 h 28"/>
                <a:gd name="T6" fmla="*/ 4 w 65"/>
                <a:gd name="T7" fmla="*/ 28 h 28"/>
                <a:gd name="T8" fmla="*/ 0 w 65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8">
                  <a:moveTo>
                    <a:pt x="0" y="16"/>
                  </a:moveTo>
                  <a:lnTo>
                    <a:pt x="62" y="0"/>
                  </a:lnTo>
                  <a:lnTo>
                    <a:pt x="65" y="11"/>
                  </a:lnTo>
                  <a:lnTo>
                    <a:pt x="4" y="28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1281113" y="1446213"/>
              <a:ext cx="698500" cy="392113"/>
            </a:xfrm>
            <a:custGeom>
              <a:avLst/>
              <a:gdLst>
                <a:gd name="T0" fmla="*/ 740 w 776"/>
                <a:gd name="T1" fmla="*/ 336 h 436"/>
                <a:gd name="T2" fmla="*/ 626 w 776"/>
                <a:gd name="T3" fmla="*/ 383 h 436"/>
                <a:gd name="T4" fmla="*/ 462 w 776"/>
                <a:gd name="T5" fmla="*/ 218 h 436"/>
                <a:gd name="T6" fmla="*/ 626 w 776"/>
                <a:gd name="T7" fmla="*/ 54 h 436"/>
                <a:gd name="T8" fmla="*/ 738 w 776"/>
                <a:gd name="T9" fmla="*/ 99 h 436"/>
                <a:gd name="T10" fmla="*/ 774 w 776"/>
                <a:gd name="T11" fmla="*/ 58 h 436"/>
                <a:gd name="T12" fmla="*/ 626 w 776"/>
                <a:gd name="T13" fmla="*/ 0 h 436"/>
                <a:gd name="T14" fmla="*/ 422 w 776"/>
                <a:gd name="T15" fmla="*/ 141 h 436"/>
                <a:gd name="T16" fmla="*/ 218 w 776"/>
                <a:gd name="T17" fmla="*/ 0 h 436"/>
                <a:gd name="T18" fmla="*/ 0 w 776"/>
                <a:gd name="T19" fmla="*/ 218 h 436"/>
                <a:gd name="T20" fmla="*/ 218 w 776"/>
                <a:gd name="T21" fmla="*/ 436 h 436"/>
                <a:gd name="T22" fmla="*/ 422 w 776"/>
                <a:gd name="T23" fmla="*/ 294 h 436"/>
                <a:gd name="T24" fmla="*/ 626 w 776"/>
                <a:gd name="T25" fmla="*/ 436 h 436"/>
                <a:gd name="T26" fmla="*/ 776 w 776"/>
                <a:gd name="T27" fmla="*/ 375 h 436"/>
                <a:gd name="T28" fmla="*/ 740 w 776"/>
                <a:gd name="T29" fmla="*/ 336 h 436"/>
                <a:gd name="T30" fmla="*/ 218 w 776"/>
                <a:gd name="T31" fmla="*/ 382 h 436"/>
                <a:gd name="T32" fmla="*/ 55 w 776"/>
                <a:gd name="T33" fmla="*/ 219 h 436"/>
                <a:gd name="T34" fmla="*/ 218 w 776"/>
                <a:gd name="T35" fmla="*/ 55 h 436"/>
                <a:gd name="T36" fmla="*/ 381 w 776"/>
                <a:gd name="T37" fmla="*/ 219 h 436"/>
                <a:gd name="T38" fmla="*/ 218 w 776"/>
                <a:gd name="T39" fmla="*/ 38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6" h="436">
                  <a:moveTo>
                    <a:pt x="740" y="336"/>
                  </a:moveTo>
                  <a:cubicBezTo>
                    <a:pt x="710" y="365"/>
                    <a:pt x="670" y="383"/>
                    <a:pt x="626" y="383"/>
                  </a:cubicBezTo>
                  <a:cubicBezTo>
                    <a:pt x="536" y="383"/>
                    <a:pt x="462" y="309"/>
                    <a:pt x="462" y="218"/>
                  </a:cubicBezTo>
                  <a:cubicBezTo>
                    <a:pt x="462" y="128"/>
                    <a:pt x="536" y="54"/>
                    <a:pt x="626" y="54"/>
                  </a:cubicBezTo>
                  <a:cubicBezTo>
                    <a:pt x="670" y="54"/>
                    <a:pt x="709" y="71"/>
                    <a:pt x="738" y="99"/>
                  </a:cubicBezTo>
                  <a:cubicBezTo>
                    <a:pt x="774" y="58"/>
                    <a:pt x="774" y="58"/>
                    <a:pt x="774" y="58"/>
                  </a:cubicBezTo>
                  <a:cubicBezTo>
                    <a:pt x="735" y="22"/>
                    <a:pt x="683" y="0"/>
                    <a:pt x="626" y="0"/>
                  </a:cubicBezTo>
                  <a:cubicBezTo>
                    <a:pt x="532" y="0"/>
                    <a:pt x="453" y="58"/>
                    <a:pt x="422" y="141"/>
                  </a:cubicBezTo>
                  <a:cubicBezTo>
                    <a:pt x="391" y="58"/>
                    <a:pt x="311" y="0"/>
                    <a:pt x="218" y="0"/>
                  </a:cubicBezTo>
                  <a:cubicBezTo>
                    <a:pt x="98" y="0"/>
                    <a:pt x="0" y="97"/>
                    <a:pt x="0" y="218"/>
                  </a:cubicBezTo>
                  <a:cubicBezTo>
                    <a:pt x="0" y="338"/>
                    <a:pt x="98" y="436"/>
                    <a:pt x="218" y="436"/>
                  </a:cubicBezTo>
                  <a:cubicBezTo>
                    <a:pt x="311" y="436"/>
                    <a:pt x="391" y="377"/>
                    <a:pt x="422" y="294"/>
                  </a:cubicBezTo>
                  <a:cubicBezTo>
                    <a:pt x="453" y="377"/>
                    <a:pt x="532" y="436"/>
                    <a:pt x="626" y="436"/>
                  </a:cubicBezTo>
                  <a:cubicBezTo>
                    <a:pt x="684" y="436"/>
                    <a:pt x="737" y="413"/>
                    <a:pt x="776" y="375"/>
                  </a:cubicBezTo>
                  <a:lnTo>
                    <a:pt x="740" y="336"/>
                  </a:lnTo>
                  <a:close/>
                  <a:moveTo>
                    <a:pt x="218" y="382"/>
                  </a:moveTo>
                  <a:cubicBezTo>
                    <a:pt x="128" y="382"/>
                    <a:pt x="55" y="309"/>
                    <a:pt x="55" y="219"/>
                  </a:cubicBezTo>
                  <a:cubicBezTo>
                    <a:pt x="55" y="128"/>
                    <a:pt x="128" y="55"/>
                    <a:pt x="218" y="55"/>
                  </a:cubicBezTo>
                  <a:cubicBezTo>
                    <a:pt x="308" y="55"/>
                    <a:pt x="381" y="128"/>
                    <a:pt x="381" y="219"/>
                  </a:cubicBezTo>
                  <a:cubicBezTo>
                    <a:pt x="381" y="309"/>
                    <a:pt x="308" y="382"/>
                    <a:pt x="218" y="3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 noEditPoints="1"/>
            </p:cNvSpPr>
            <p:nvPr/>
          </p:nvSpPr>
          <p:spPr bwMode="auto">
            <a:xfrm>
              <a:off x="603250" y="1054101"/>
              <a:ext cx="679450" cy="800100"/>
            </a:xfrm>
            <a:custGeom>
              <a:avLst/>
              <a:gdLst>
                <a:gd name="T0" fmla="*/ 313 w 756"/>
                <a:gd name="T1" fmla="*/ 0 h 888"/>
                <a:gd name="T2" fmla="*/ 296 w 756"/>
                <a:gd name="T3" fmla="*/ 1 h 888"/>
                <a:gd name="T4" fmla="*/ 296 w 756"/>
                <a:gd name="T5" fmla="*/ 0 h 888"/>
                <a:gd name="T6" fmla="*/ 0 w 756"/>
                <a:gd name="T7" fmla="*/ 0 h 888"/>
                <a:gd name="T8" fmla="*/ 0 w 756"/>
                <a:gd name="T9" fmla="*/ 888 h 888"/>
                <a:gd name="T10" fmla="*/ 296 w 756"/>
                <a:gd name="T11" fmla="*/ 888 h 888"/>
                <a:gd name="T12" fmla="*/ 296 w 756"/>
                <a:gd name="T13" fmla="*/ 888 h 888"/>
                <a:gd name="T14" fmla="*/ 311 w 756"/>
                <a:gd name="T15" fmla="*/ 888 h 888"/>
                <a:gd name="T16" fmla="*/ 756 w 756"/>
                <a:gd name="T17" fmla="*/ 442 h 888"/>
                <a:gd name="T18" fmla="*/ 313 w 756"/>
                <a:gd name="T19" fmla="*/ 0 h 888"/>
                <a:gd name="T20" fmla="*/ 257 w 756"/>
                <a:gd name="T21" fmla="*/ 326 h 888"/>
                <a:gd name="T22" fmla="*/ 349 w 756"/>
                <a:gd name="T23" fmla="*/ 92 h 888"/>
                <a:gd name="T24" fmla="*/ 411 w 756"/>
                <a:gd name="T25" fmla="*/ 341 h 888"/>
                <a:gd name="T26" fmla="*/ 317 w 756"/>
                <a:gd name="T27" fmla="*/ 578 h 888"/>
                <a:gd name="T28" fmla="*/ 257 w 756"/>
                <a:gd name="T29" fmla="*/ 326 h 888"/>
                <a:gd name="T30" fmla="*/ 234 w 756"/>
                <a:gd name="T31" fmla="*/ 790 h 888"/>
                <a:gd name="T32" fmla="*/ 118 w 756"/>
                <a:gd name="T33" fmla="*/ 558 h 888"/>
                <a:gd name="T34" fmla="*/ 212 w 756"/>
                <a:gd name="T35" fmla="*/ 279 h 888"/>
                <a:gd name="T36" fmla="*/ 273 w 756"/>
                <a:gd name="T37" fmla="*/ 573 h 888"/>
                <a:gd name="T38" fmla="*/ 278 w 756"/>
                <a:gd name="T39" fmla="*/ 667 h 888"/>
                <a:gd name="T40" fmla="*/ 234 w 756"/>
                <a:gd name="T41" fmla="*/ 790 h 888"/>
                <a:gd name="T42" fmla="*/ 505 w 756"/>
                <a:gd name="T43" fmla="*/ 664 h 888"/>
                <a:gd name="T44" fmla="*/ 278 w 756"/>
                <a:gd name="T45" fmla="*/ 789 h 888"/>
                <a:gd name="T46" fmla="*/ 395 w 756"/>
                <a:gd name="T47" fmla="*/ 559 h 888"/>
                <a:gd name="T48" fmla="*/ 616 w 756"/>
                <a:gd name="T49" fmla="*/ 426 h 888"/>
                <a:gd name="T50" fmla="*/ 505 w 756"/>
                <a:gd name="T51" fmla="*/ 664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6" h="888">
                  <a:moveTo>
                    <a:pt x="313" y="0"/>
                  </a:moveTo>
                  <a:cubicBezTo>
                    <a:pt x="307" y="0"/>
                    <a:pt x="302" y="0"/>
                    <a:pt x="296" y="1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88"/>
                    <a:pt x="0" y="888"/>
                    <a:pt x="0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301" y="888"/>
                    <a:pt x="306" y="888"/>
                    <a:pt x="311" y="888"/>
                  </a:cubicBezTo>
                  <a:cubicBezTo>
                    <a:pt x="556" y="888"/>
                    <a:pt x="756" y="686"/>
                    <a:pt x="756" y="442"/>
                  </a:cubicBezTo>
                  <a:cubicBezTo>
                    <a:pt x="756" y="197"/>
                    <a:pt x="557" y="1"/>
                    <a:pt x="313" y="0"/>
                  </a:cubicBezTo>
                  <a:close/>
                  <a:moveTo>
                    <a:pt x="257" y="326"/>
                  </a:moveTo>
                  <a:cubicBezTo>
                    <a:pt x="268" y="192"/>
                    <a:pt x="349" y="92"/>
                    <a:pt x="349" y="92"/>
                  </a:cubicBezTo>
                  <a:cubicBezTo>
                    <a:pt x="349" y="92"/>
                    <a:pt x="427" y="188"/>
                    <a:pt x="411" y="341"/>
                  </a:cubicBezTo>
                  <a:cubicBezTo>
                    <a:pt x="396" y="491"/>
                    <a:pt x="317" y="578"/>
                    <a:pt x="317" y="578"/>
                  </a:cubicBezTo>
                  <a:cubicBezTo>
                    <a:pt x="317" y="578"/>
                    <a:pt x="245" y="459"/>
                    <a:pt x="257" y="326"/>
                  </a:cubicBezTo>
                  <a:close/>
                  <a:moveTo>
                    <a:pt x="234" y="790"/>
                  </a:moveTo>
                  <a:cubicBezTo>
                    <a:pt x="234" y="790"/>
                    <a:pt x="127" y="667"/>
                    <a:pt x="118" y="558"/>
                  </a:cubicBezTo>
                  <a:cubicBezTo>
                    <a:pt x="105" y="410"/>
                    <a:pt x="212" y="279"/>
                    <a:pt x="212" y="279"/>
                  </a:cubicBezTo>
                  <a:cubicBezTo>
                    <a:pt x="205" y="483"/>
                    <a:pt x="273" y="573"/>
                    <a:pt x="273" y="573"/>
                  </a:cubicBezTo>
                  <a:cubicBezTo>
                    <a:pt x="273" y="573"/>
                    <a:pt x="289" y="597"/>
                    <a:pt x="278" y="667"/>
                  </a:cubicBezTo>
                  <a:cubicBezTo>
                    <a:pt x="267" y="736"/>
                    <a:pt x="234" y="790"/>
                    <a:pt x="234" y="790"/>
                  </a:cubicBezTo>
                  <a:close/>
                  <a:moveTo>
                    <a:pt x="505" y="664"/>
                  </a:moveTo>
                  <a:cubicBezTo>
                    <a:pt x="408" y="771"/>
                    <a:pt x="278" y="789"/>
                    <a:pt x="278" y="789"/>
                  </a:cubicBezTo>
                  <a:cubicBezTo>
                    <a:pt x="278" y="789"/>
                    <a:pt x="282" y="666"/>
                    <a:pt x="395" y="559"/>
                  </a:cubicBezTo>
                  <a:cubicBezTo>
                    <a:pt x="508" y="453"/>
                    <a:pt x="616" y="426"/>
                    <a:pt x="616" y="426"/>
                  </a:cubicBezTo>
                  <a:cubicBezTo>
                    <a:pt x="616" y="426"/>
                    <a:pt x="601" y="557"/>
                    <a:pt x="505" y="6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881630" y="162560"/>
            <a:ext cx="5899150" cy="8312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车厢智能清扫机器人系统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资料</a:t>
            </a:r>
            <a:endParaRPr lang="zh-CN" altLang="en-US" sz="32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0" y="249555"/>
            <a:ext cx="946785" cy="45148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9165590" y="6382385"/>
            <a:ext cx="302704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湖南一程智能科技有限公司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Hunan Yicheng Intelligent Technology Co.Lt</a:t>
            </a:r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zh-CN" sz="9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168468" y="583664"/>
            <a:ext cx="608851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68468" y="231790"/>
            <a:ext cx="613846" cy="255727"/>
            <a:chOff x="603250" y="1054101"/>
            <a:chExt cx="1951038" cy="812800"/>
          </a:xfrm>
          <a:solidFill>
            <a:schemeClr val="bg1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2365375" y="1431926"/>
              <a:ext cx="188913" cy="407988"/>
            </a:xfrm>
            <a:custGeom>
              <a:avLst/>
              <a:gdLst>
                <a:gd name="T0" fmla="*/ 48 w 210"/>
                <a:gd name="T1" fmla="*/ 208 h 453"/>
                <a:gd name="T2" fmla="*/ 46 w 210"/>
                <a:gd name="T3" fmla="*/ 208 h 453"/>
                <a:gd name="T4" fmla="*/ 46 w 210"/>
                <a:gd name="T5" fmla="*/ 451 h 453"/>
                <a:gd name="T6" fmla="*/ 0 w 210"/>
                <a:gd name="T7" fmla="*/ 453 h 453"/>
                <a:gd name="T8" fmla="*/ 0 w 210"/>
                <a:gd name="T9" fmla="*/ 208 h 453"/>
                <a:gd name="T10" fmla="*/ 0 w 210"/>
                <a:gd name="T11" fmla="*/ 204 h 453"/>
                <a:gd name="T12" fmla="*/ 0 w 210"/>
                <a:gd name="T13" fmla="*/ 164 h 453"/>
                <a:gd name="T14" fmla="*/ 210 w 210"/>
                <a:gd name="T15" fmla="*/ 0 h 453"/>
                <a:gd name="T16" fmla="*/ 210 w 210"/>
                <a:gd name="T17" fmla="*/ 55 h 453"/>
                <a:gd name="T18" fmla="*/ 48 w 210"/>
                <a:gd name="T19" fmla="*/ 2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453">
                  <a:moveTo>
                    <a:pt x="48" y="208"/>
                  </a:moveTo>
                  <a:cubicBezTo>
                    <a:pt x="46" y="208"/>
                    <a:pt x="46" y="208"/>
                    <a:pt x="46" y="208"/>
                  </a:cubicBezTo>
                  <a:cubicBezTo>
                    <a:pt x="46" y="451"/>
                    <a:pt x="46" y="451"/>
                    <a:pt x="46" y="451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4" y="70"/>
                    <a:pt x="109" y="0"/>
                    <a:pt x="210" y="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125" y="57"/>
                    <a:pt x="56" y="123"/>
                    <a:pt x="48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2466975" y="1135063"/>
              <a:ext cx="71438" cy="231775"/>
            </a:xfrm>
            <a:custGeom>
              <a:avLst/>
              <a:gdLst>
                <a:gd name="T0" fmla="*/ 0 w 79"/>
                <a:gd name="T1" fmla="*/ 185 h 258"/>
                <a:gd name="T2" fmla="*/ 0 w 79"/>
                <a:gd name="T3" fmla="*/ 185 h 258"/>
                <a:gd name="T4" fmla="*/ 0 w 79"/>
                <a:gd name="T5" fmla="*/ 0 h 258"/>
                <a:gd name="T6" fmla="*/ 21 w 79"/>
                <a:gd name="T7" fmla="*/ 0 h 258"/>
                <a:gd name="T8" fmla="*/ 21 w 79"/>
                <a:gd name="T9" fmla="*/ 186 h 258"/>
                <a:gd name="T10" fmla="*/ 79 w 79"/>
                <a:gd name="T11" fmla="*/ 240 h 258"/>
                <a:gd name="T12" fmla="*/ 79 w 79"/>
                <a:gd name="T13" fmla="*/ 258 h 258"/>
                <a:gd name="T14" fmla="*/ 76 w 79"/>
                <a:gd name="T15" fmla="*/ 258 h 258"/>
                <a:gd name="T16" fmla="*/ 0 w 79"/>
                <a:gd name="T17" fmla="*/ 18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58"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24" y="216"/>
                    <a:pt x="48" y="240"/>
                    <a:pt x="79" y="240"/>
                  </a:cubicBezTo>
                  <a:cubicBezTo>
                    <a:pt x="79" y="258"/>
                    <a:pt x="79" y="258"/>
                    <a:pt x="79" y="258"/>
                  </a:cubicBezTo>
                  <a:cubicBezTo>
                    <a:pt x="78" y="258"/>
                    <a:pt x="77" y="258"/>
                    <a:pt x="76" y="258"/>
                  </a:cubicBezTo>
                  <a:cubicBezTo>
                    <a:pt x="35" y="258"/>
                    <a:pt x="1" y="226"/>
                    <a:pt x="0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2332038" y="1135063"/>
              <a:ext cx="69850" cy="231775"/>
            </a:xfrm>
            <a:custGeom>
              <a:avLst/>
              <a:gdLst>
                <a:gd name="T0" fmla="*/ 79 w 79"/>
                <a:gd name="T1" fmla="*/ 188 h 258"/>
                <a:gd name="T2" fmla="*/ 79 w 79"/>
                <a:gd name="T3" fmla="*/ 188 h 258"/>
                <a:gd name="T4" fmla="*/ 3 w 79"/>
                <a:gd name="T5" fmla="*/ 258 h 258"/>
                <a:gd name="T6" fmla="*/ 0 w 79"/>
                <a:gd name="T7" fmla="*/ 258 h 258"/>
                <a:gd name="T8" fmla="*/ 0 w 79"/>
                <a:gd name="T9" fmla="*/ 240 h 258"/>
                <a:gd name="T10" fmla="*/ 57 w 79"/>
                <a:gd name="T11" fmla="*/ 186 h 258"/>
                <a:gd name="T12" fmla="*/ 57 w 79"/>
                <a:gd name="T13" fmla="*/ 0 h 258"/>
                <a:gd name="T14" fmla="*/ 79 w 79"/>
                <a:gd name="T15" fmla="*/ 0 h 258"/>
                <a:gd name="T16" fmla="*/ 79 w 79"/>
                <a:gd name="T17" fmla="*/ 185 h 258"/>
                <a:gd name="T18" fmla="*/ 79 w 79"/>
                <a:gd name="T19" fmla="*/ 185 h 258"/>
                <a:gd name="T20" fmla="*/ 79 w 79"/>
                <a:gd name="T21" fmla="*/ 186 h 258"/>
                <a:gd name="T22" fmla="*/ 79 w 79"/>
                <a:gd name="T23" fmla="*/ 18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258">
                  <a:moveTo>
                    <a:pt x="79" y="188"/>
                  </a:moveTo>
                  <a:cubicBezTo>
                    <a:pt x="79" y="188"/>
                    <a:pt x="79" y="188"/>
                    <a:pt x="79" y="188"/>
                  </a:cubicBezTo>
                  <a:cubicBezTo>
                    <a:pt x="76" y="227"/>
                    <a:pt x="44" y="258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0" y="240"/>
                    <a:pt x="55" y="216"/>
                    <a:pt x="57" y="18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6"/>
                    <a:pt x="79" y="186"/>
                    <a:pt x="79" y="186"/>
                  </a:cubicBezTo>
                  <a:lnTo>
                    <a:pt x="79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1925638" y="1417638"/>
              <a:ext cx="430213" cy="449263"/>
            </a:xfrm>
            <a:custGeom>
              <a:avLst/>
              <a:gdLst>
                <a:gd name="T0" fmla="*/ 463 w 478"/>
                <a:gd name="T1" fmla="*/ 211 h 498"/>
                <a:gd name="T2" fmla="*/ 409 w 478"/>
                <a:gd name="T3" fmla="*/ 220 h 498"/>
                <a:gd name="T4" fmla="*/ 330 w 478"/>
                <a:gd name="T5" fmla="*/ 391 h 498"/>
                <a:gd name="T6" fmla="*/ 108 w 478"/>
                <a:gd name="T7" fmla="*/ 332 h 498"/>
                <a:gd name="T8" fmla="*/ 417 w 478"/>
                <a:gd name="T9" fmla="*/ 153 h 498"/>
                <a:gd name="T10" fmla="*/ 417 w 478"/>
                <a:gd name="T11" fmla="*/ 153 h 498"/>
                <a:gd name="T12" fmla="*/ 438 w 478"/>
                <a:gd name="T13" fmla="*/ 141 h 498"/>
                <a:gd name="T14" fmla="*/ 437 w 478"/>
                <a:gd name="T15" fmla="*/ 140 h 498"/>
                <a:gd name="T16" fmla="*/ 140 w 478"/>
                <a:gd name="T17" fmla="*/ 60 h 498"/>
                <a:gd name="T18" fmla="*/ 60 w 478"/>
                <a:gd name="T19" fmla="*/ 358 h 498"/>
                <a:gd name="T20" fmla="*/ 357 w 478"/>
                <a:gd name="T21" fmla="*/ 437 h 498"/>
                <a:gd name="T22" fmla="*/ 463 w 478"/>
                <a:gd name="T23" fmla="*/ 211 h 498"/>
                <a:gd name="T24" fmla="*/ 87 w 478"/>
                <a:gd name="T25" fmla="*/ 274 h 498"/>
                <a:gd name="T26" fmla="*/ 167 w 478"/>
                <a:gd name="T27" fmla="*/ 108 h 498"/>
                <a:gd name="T28" fmla="*/ 350 w 478"/>
                <a:gd name="T29" fmla="*/ 122 h 498"/>
                <a:gd name="T30" fmla="*/ 87 w 478"/>
                <a:gd name="T31" fmla="*/ 274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8" h="498">
                  <a:moveTo>
                    <a:pt x="463" y="211"/>
                  </a:moveTo>
                  <a:cubicBezTo>
                    <a:pt x="409" y="220"/>
                    <a:pt x="409" y="220"/>
                    <a:pt x="409" y="220"/>
                  </a:cubicBezTo>
                  <a:cubicBezTo>
                    <a:pt x="421" y="286"/>
                    <a:pt x="392" y="356"/>
                    <a:pt x="330" y="391"/>
                  </a:cubicBezTo>
                  <a:cubicBezTo>
                    <a:pt x="252" y="436"/>
                    <a:pt x="153" y="410"/>
                    <a:pt x="108" y="332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38" y="141"/>
                    <a:pt x="438" y="141"/>
                    <a:pt x="438" y="141"/>
                  </a:cubicBezTo>
                  <a:cubicBezTo>
                    <a:pt x="437" y="141"/>
                    <a:pt x="437" y="140"/>
                    <a:pt x="437" y="140"/>
                  </a:cubicBezTo>
                  <a:cubicBezTo>
                    <a:pt x="377" y="35"/>
                    <a:pt x="244" y="0"/>
                    <a:pt x="140" y="60"/>
                  </a:cubicBezTo>
                  <a:cubicBezTo>
                    <a:pt x="35" y="120"/>
                    <a:pt x="0" y="253"/>
                    <a:pt x="60" y="358"/>
                  </a:cubicBezTo>
                  <a:cubicBezTo>
                    <a:pt x="120" y="462"/>
                    <a:pt x="253" y="498"/>
                    <a:pt x="357" y="437"/>
                  </a:cubicBezTo>
                  <a:cubicBezTo>
                    <a:pt x="439" y="390"/>
                    <a:pt x="478" y="299"/>
                    <a:pt x="463" y="211"/>
                  </a:cubicBezTo>
                  <a:close/>
                  <a:moveTo>
                    <a:pt x="87" y="274"/>
                  </a:moveTo>
                  <a:cubicBezTo>
                    <a:pt x="78" y="209"/>
                    <a:pt x="107" y="142"/>
                    <a:pt x="167" y="108"/>
                  </a:cubicBezTo>
                  <a:cubicBezTo>
                    <a:pt x="227" y="73"/>
                    <a:pt x="299" y="81"/>
                    <a:pt x="350" y="122"/>
                  </a:cubicBezTo>
                  <a:lnTo>
                    <a:pt x="87" y="2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2073275" y="1250951"/>
              <a:ext cx="225425" cy="115888"/>
            </a:xfrm>
            <a:custGeom>
              <a:avLst/>
              <a:gdLst>
                <a:gd name="T0" fmla="*/ 172 w 251"/>
                <a:gd name="T1" fmla="*/ 58 h 128"/>
                <a:gd name="T2" fmla="*/ 172 w 251"/>
                <a:gd name="T3" fmla="*/ 58 h 128"/>
                <a:gd name="T4" fmla="*/ 172 w 251"/>
                <a:gd name="T5" fmla="*/ 56 h 128"/>
                <a:gd name="T6" fmla="*/ 172 w 251"/>
                <a:gd name="T7" fmla="*/ 55 h 128"/>
                <a:gd name="T8" fmla="*/ 172 w 251"/>
                <a:gd name="T9" fmla="*/ 55 h 128"/>
                <a:gd name="T10" fmla="*/ 172 w 251"/>
                <a:gd name="T11" fmla="*/ 22 h 128"/>
                <a:gd name="T12" fmla="*/ 79 w 251"/>
                <a:gd name="T13" fmla="*/ 22 h 128"/>
                <a:gd name="T14" fmla="*/ 79 w 251"/>
                <a:gd name="T15" fmla="*/ 55 h 128"/>
                <a:gd name="T16" fmla="*/ 79 w 251"/>
                <a:gd name="T17" fmla="*/ 55 h 128"/>
                <a:gd name="T18" fmla="*/ 79 w 251"/>
                <a:gd name="T19" fmla="*/ 56 h 128"/>
                <a:gd name="T20" fmla="*/ 79 w 251"/>
                <a:gd name="T21" fmla="*/ 58 h 128"/>
                <a:gd name="T22" fmla="*/ 79 w 251"/>
                <a:gd name="T23" fmla="*/ 58 h 128"/>
                <a:gd name="T24" fmla="*/ 3 w 251"/>
                <a:gd name="T25" fmla="*/ 128 h 128"/>
                <a:gd name="T26" fmla="*/ 0 w 251"/>
                <a:gd name="T27" fmla="*/ 128 h 128"/>
                <a:gd name="T28" fmla="*/ 0 w 251"/>
                <a:gd name="T29" fmla="*/ 110 h 128"/>
                <a:gd name="T30" fmla="*/ 57 w 251"/>
                <a:gd name="T31" fmla="*/ 56 h 128"/>
                <a:gd name="T32" fmla="*/ 57 w 251"/>
                <a:gd name="T33" fmla="*/ 22 h 128"/>
                <a:gd name="T34" fmla="*/ 57 w 251"/>
                <a:gd name="T35" fmla="*/ 0 h 128"/>
                <a:gd name="T36" fmla="*/ 79 w 251"/>
                <a:gd name="T37" fmla="*/ 0 h 128"/>
                <a:gd name="T38" fmla="*/ 172 w 251"/>
                <a:gd name="T39" fmla="*/ 0 h 128"/>
                <a:gd name="T40" fmla="*/ 179 w 251"/>
                <a:gd name="T41" fmla="*/ 0 h 128"/>
                <a:gd name="T42" fmla="*/ 194 w 251"/>
                <a:gd name="T43" fmla="*/ 0 h 128"/>
                <a:gd name="T44" fmla="*/ 194 w 251"/>
                <a:gd name="T45" fmla="*/ 56 h 128"/>
                <a:gd name="T46" fmla="*/ 251 w 251"/>
                <a:gd name="T47" fmla="*/ 110 h 128"/>
                <a:gd name="T48" fmla="*/ 251 w 251"/>
                <a:gd name="T49" fmla="*/ 128 h 128"/>
                <a:gd name="T50" fmla="*/ 248 w 251"/>
                <a:gd name="T51" fmla="*/ 128 h 128"/>
                <a:gd name="T52" fmla="*/ 172 w 251"/>
                <a:gd name="T53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1" h="128">
                  <a:moveTo>
                    <a:pt x="172" y="58"/>
                  </a:moveTo>
                  <a:cubicBezTo>
                    <a:pt x="172" y="58"/>
                    <a:pt x="172" y="58"/>
                    <a:pt x="172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2" y="56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6" y="97"/>
                    <a:pt x="43" y="128"/>
                    <a:pt x="3" y="128"/>
                  </a:cubicBezTo>
                  <a:cubicBezTo>
                    <a:pt x="2" y="128"/>
                    <a:pt x="1" y="128"/>
                    <a:pt x="0" y="1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0" y="110"/>
                    <a:pt x="55" y="86"/>
                    <a:pt x="57" y="56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6" y="86"/>
                    <a:pt x="221" y="110"/>
                    <a:pt x="251" y="110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0" y="128"/>
                    <a:pt x="249" y="128"/>
                    <a:pt x="248" y="128"/>
                  </a:cubicBezTo>
                  <a:cubicBezTo>
                    <a:pt x="208" y="128"/>
                    <a:pt x="175" y="97"/>
                    <a:pt x="172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2079625" y="1212851"/>
              <a:ext cx="212725" cy="31750"/>
            </a:xfrm>
            <a:custGeom>
              <a:avLst/>
              <a:gdLst>
                <a:gd name="T0" fmla="*/ 122 w 134"/>
                <a:gd name="T1" fmla="*/ 12 h 20"/>
                <a:gd name="T2" fmla="*/ 12 w 134"/>
                <a:gd name="T3" fmla="*/ 12 h 20"/>
                <a:gd name="T4" fmla="*/ 12 w 134"/>
                <a:gd name="T5" fmla="*/ 20 h 20"/>
                <a:gd name="T6" fmla="*/ 0 w 134"/>
                <a:gd name="T7" fmla="*/ 20 h 20"/>
                <a:gd name="T8" fmla="*/ 0 w 134"/>
                <a:gd name="T9" fmla="*/ 12 h 20"/>
                <a:gd name="T10" fmla="*/ 0 w 134"/>
                <a:gd name="T11" fmla="*/ 0 h 20"/>
                <a:gd name="T12" fmla="*/ 12 w 134"/>
                <a:gd name="T13" fmla="*/ 0 h 20"/>
                <a:gd name="T14" fmla="*/ 122 w 134"/>
                <a:gd name="T15" fmla="*/ 0 h 20"/>
                <a:gd name="T16" fmla="*/ 134 w 134"/>
                <a:gd name="T17" fmla="*/ 0 h 20"/>
                <a:gd name="T18" fmla="*/ 134 w 134"/>
                <a:gd name="T19" fmla="*/ 12 h 20"/>
                <a:gd name="T20" fmla="*/ 134 w 134"/>
                <a:gd name="T21" fmla="*/ 20 h 20"/>
                <a:gd name="T22" fmla="*/ 122 w 134"/>
                <a:gd name="T23" fmla="*/ 20 h 20"/>
                <a:gd name="T24" fmla="*/ 122 w 134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20">
                  <a:moveTo>
                    <a:pt x="122" y="12"/>
                  </a:moveTo>
                  <a:lnTo>
                    <a:pt x="12" y="12"/>
                  </a:lnTo>
                  <a:lnTo>
                    <a:pt x="12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34" y="12"/>
                  </a:lnTo>
                  <a:lnTo>
                    <a:pt x="134" y="20"/>
                  </a:lnTo>
                  <a:lnTo>
                    <a:pt x="122" y="20"/>
                  </a:lnTo>
                  <a:lnTo>
                    <a:pt x="122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2085975" y="1109663"/>
              <a:ext cx="200025" cy="90488"/>
            </a:xfrm>
            <a:custGeom>
              <a:avLst/>
              <a:gdLst>
                <a:gd name="T0" fmla="*/ 69 w 126"/>
                <a:gd name="T1" fmla="*/ 45 h 57"/>
                <a:gd name="T2" fmla="*/ 106 w 126"/>
                <a:gd name="T3" fmla="*/ 45 h 57"/>
                <a:gd name="T4" fmla="*/ 106 w 126"/>
                <a:gd name="T5" fmla="*/ 57 h 57"/>
                <a:gd name="T6" fmla="*/ 21 w 126"/>
                <a:gd name="T7" fmla="*/ 57 h 57"/>
                <a:gd name="T8" fmla="*/ 21 w 126"/>
                <a:gd name="T9" fmla="*/ 45 h 57"/>
                <a:gd name="T10" fmla="*/ 57 w 126"/>
                <a:gd name="T11" fmla="*/ 45 h 57"/>
                <a:gd name="T12" fmla="*/ 57 w 126"/>
                <a:gd name="T13" fmla="*/ 32 h 57"/>
                <a:gd name="T14" fmla="*/ 0 w 126"/>
                <a:gd name="T15" fmla="*/ 32 h 57"/>
                <a:gd name="T16" fmla="*/ 0 w 126"/>
                <a:gd name="T17" fmla="*/ 20 h 57"/>
                <a:gd name="T18" fmla="*/ 57 w 126"/>
                <a:gd name="T19" fmla="*/ 20 h 57"/>
                <a:gd name="T20" fmla="*/ 57 w 126"/>
                <a:gd name="T21" fmla="*/ 0 h 57"/>
                <a:gd name="T22" fmla="*/ 69 w 126"/>
                <a:gd name="T23" fmla="*/ 0 h 57"/>
                <a:gd name="T24" fmla="*/ 69 w 126"/>
                <a:gd name="T25" fmla="*/ 20 h 57"/>
                <a:gd name="T26" fmla="*/ 126 w 126"/>
                <a:gd name="T27" fmla="*/ 20 h 57"/>
                <a:gd name="T28" fmla="*/ 126 w 126"/>
                <a:gd name="T29" fmla="*/ 32 h 57"/>
                <a:gd name="T30" fmla="*/ 69 w 126"/>
                <a:gd name="T31" fmla="*/ 32 h 57"/>
                <a:gd name="T32" fmla="*/ 69 w 126"/>
                <a:gd name="T33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57">
                  <a:moveTo>
                    <a:pt x="69" y="45"/>
                  </a:moveTo>
                  <a:lnTo>
                    <a:pt x="106" y="45"/>
                  </a:lnTo>
                  <a:lnTo>
                    <a:pt x="106" y="57"/>
                  </a:lnTo>
                  <a:lnTo>
                    <a:pt x="21" y="57"/>
                  </a:lnTo>
                  <a:lnTo>
                    <a:pt x="21" y="45"/>
                  </a:lnTo>
                  <a:lnTo>
                    <a:pt x="57" y="45"/>
                  </a:lnTo>
                  <a:lnTo>
                    <a:pt x="57" y="32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69" y="0"/>
                  </a:lnTo>
                  <a:lnTo>
                    <a:pt x="69" y="20"/>
                  </a:lnTo>
                  <a:lnTo>
                    <a:pt x="126" y="20"/>
                  </a:lnTo>
                  <a:lnTo>
                    <a:pt x="126" y="32"/>
                  </a:lnTo>
                  <a:lnTo>
                    <a:pt x="69" y="32"/>
                  </a:lnTo>
                  <a:lnTo>
                    <a:pt x="6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1892300" y="1219201"/>
              <a:ext cx="142875" cy="149225"/>
            </a:xfrm>
            <a:custGeom>
              <a:avLst/>
              <a:gdLst>
                <a:gd name="T0" fmla="*/ 12 w 90"/>
                <a:gd name="T1" fmla="*/ 94 h 94"/>
                <a:gd name="T2" fmla="*/ 0 w 90"/>
                <a:gd name="T3" fmla="*/ 94 h 94"/>
                <a:gd name="T4" fmla="*/ 0 w 90"/>
                <a:gd name="T5" fmla="*/ 82 h 94"/>
                <a:gd name="T6" fmla="*/ 0 w 90"/>
                <a:gd name="T7" fmla="*/ 8 h 94"/>
                <a:gd name="T8" fmla="*/ 11 w 90"/>
                <a:gd name="T9" fmla="*/ 8 h 94"/>
                <a:gd name="T10" fmla="*/ 25 w 90"/>
                <a:gd name="T11" fmla="*/ 0 h 94"/>
                <a:gd name="T12" fmla="*/ 31 w 90"/>
                <a:gd name="T13" fmla="*/ 11 h 94"/>
                <a:gd name="T14" fmla="*/ 12 w 90"/>
                <a:gd name="T15" fmla="*/ 22 h 94"/>
                <a:gd name="T16" fmla="*/ 12 w 90"/>
                <a:gd name="T17" fmla="*/ 45 h 94"/>
                <a:gd name="T18" fmla="*/ 37 w 90"/>
                <a:gd name="T19" fmla="*/ 45 h 94"/>
                <a:gd name="T20" fmla="*/ 37 w 90"/>
                <a:gd name="T21" fmla="*/ 57 h 94"/>
                <a:gd name="T22" fmla="*/ 12 w 90"/>
                <a:gd name="T23" fmla="*/ 57 h 94"/>
                <a:gd name="T24" fmla="*/ 12 w 90"/>
                <a:gd name="T25" fmla="*/ 82 h 94"/>
                <a:gd name="T26" fmla="*/ 77 w 90"/>
                <a:gd name="T27" fmla="*/ 82 h 94"/>
                <a:gd name="T28" fmla="*/ 77 w 90"/>
                <a:gd name="T29" fmla="*/ 57 h 94"/>
                <a:gd name="T30" fmla="*/ 53 w 90"/>
                <a:gd name="T31" fmla="*/ 57 h 94"/>
                <a:gd name="T32" fmla="*/ 53 w 90"/>
                <a:gd name="T33" fmla="*/ 45 h 94"/>
                <a:gd name="T34" fmla="*/ 77 w 90"/>
                <a:gd name="T35" fmla="*/ 45 h 94"/>
                <a:gd name="T36" fmla="*/ 77 w 90"/>
                <a:gd name="T37" fmla="*/ 20 h 94"/>
                <a:gd name="T38" fmla="*/ 53 w 90"/>
                <a:gd name="T39" fmla="*/ 20 h 94"/>
                <a:gd name="T40" fmla="*/ 53 w 90"/>
                <a:gd name="T41" fmla="*/ 8 h 94"/>
                <a:gd name="T42" fmla="*/ 77 w 90"/>
                <a:gd name="T43" fmla="*/ 8 h 94"/>
                <a:gd name="T44" fmla="*/ 90 w 90"/>
                <a:gd name="T45" fmla="*/ 8 h 94"/>
                <a:gd name="T46" fmla="*/ 90 w 90"/>
                <a:gd name="T47" fmla="*/ 94 h 94"/>
                <a:gd name="T48" fmla="*/ 77 w 90"/>
                <a:gd name="T49" fmla="*/ 94 h 94"/>
                <a:gd name="T50" fmla="*/ 12 w 90"/>
                <a:gd name="T5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94">
                  <a:moveTo>
                    <a:pt x="12" y="94"/>
                  </a:moveTo>
                  <a:lnTo>
                    <a:pt x="0" y="94"/>
                  </a:lnTo>
                  <a:lnTo>
                    <a:pt x="0" y="82"/>
                  </a:lnTo>
                  <a:lnTo>
                    <a:pt x="0" y="8"/>
                  </a:lnTo>
                  <a:lnTo>
                    <a:pt x="11" y="8"/>
                  </a:lnTo>
                  <a:lnTo>
                    <a:pt x="25" y="0"/>
                  </a:lnTo>
                  <a:lnTo>
                    <a:pt x="31" y="11"/>
                  </a:lnTo>
                  <a:lnTo>
                    <a:pt x="12" y="22"/>
                  </a:lnTo>
                  <a:lnTo>
                    <a:pt x="12" y="45"/>
                  </a:lnTo>
                  <a:lnTo>
                    <a:pt x="37" y="45"/>
                  </a:lnTo>
                  <a:lnTo>
                    <a:pt x="37" y="57"/>
                  </a:lnTo>
                  <a:lnTo>
                    <a:pt x="12" y="57"/>
                  </a:lnTo>
                  <a:lnTo>
                    <a:pt x="12" y="82"/>
                  </a:lnTo>
                  <a:lnTo>
                    <a:pt x="77" y="82"/>
                  </a:lnTo>
                  <a:lnTo>
                    <a:pt x="77" y="57"/>
                  </a:lnTo>
                  <a:lnTo>
                    <a:pt x="53" y="57"/>
                  </a:lnTo>
                  <a:lnTo>
                    <a:pt x="53" y="45"/>
                  </a:lnTo>
                  <a:lnTo>
                    <a:pt x="77" y="45"/>
                  </a:lnTo>
                  <a:lnTo>
                    <a:pt x="77" y="20"/>
                  </a:lnTo>
                  <a:lnTo>
                    <a:pt x="53" y="20"/>
                  </a:lnTo>
                  <a:lnTo>
                    <a:pt x="53" y="8"/>
                  </a:lnTo>
                  <a:lnTo>
                    <a:pt x="77" y="8"/>
                  </a:lnTo>
                  <a:lnTo>
                    <a:pt x="90" y="8"/>
                  </a:lnTo>
                  <a:lnTo>
                    <a:pt x="90" y="94"/>
                  </a:lnTo>
                  <a:lnTo>
                    <a:pt x="77" y="94"/>
                  </a:lnTo>
                  <a:lnTo>
                    <a:pt x="12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1995488" y="1165226"/>
              <a:ext cx="39688" cy="46038"/>
            </a:xfrm>
            <a:custGeom>
              <a:avLst/>
              <a:gdLst>
                <a:gd name="T0" fmla="*/ 0 w 25"/>
                <a:gd name="T1" fmla="*/ 23 h 29"/>
                <a:gd name="T2" fmla="*/ 14 w 25"/>
                <a:gd name="T3" fmla="*/ 0 h 29"/>
                <a:gd name="T4" fmla="*/ 25 w 25"/>
                <a:gd name="T5" fmla="*/ 6 h 29"/>
                <a:gd name="T6" fmla="*/ 10 w 25"/>
                <a:gd name="T7" fmla="*/ 29 h 29"/>
                <a:gd name="T8" fmla="*/ 0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23"/>
                  </a:moveTo>
                  <a:lnTo>
                    <a:pt x="14" y="0"/>
                  </a:lnTo>
                  <a:lnTo>
                    <a:pt x="25" y="6"/>
                  </a:lnTo>
                  <a:lnTo>
                    <a:pt x="10" y="29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1938338" y="1158876"/>
              <a:ext cx="39688" cy="46038"/>
            </a:xfrm>
            <a:custGeom>
              <a:avLst/>
              <a:gdLst>
                <a:gd name="T0" fmla="*/ 25 w 25"/>
                <a:gd name="T1" fmla="*/ 23 h 29"/>
                <a:gd name="T2" fmla="*/ 14 w 25"/>
                <a:gd name="T3" fmla="*/ 29 h 29"/>
                <a:gd name="T4" fmla="*/ 0 w 25"/>
                <a:gd name="T5" fmla="*/ 6 h 29"/>
                <a:gd name="T6" fmla="*/ 10 w 25"/>
                <a:gd name="T7" fmla="*/ 0 h 29"/>
                <a:gd name="T8" fmla="*/ 25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25" y="23"/>
                  </a:moveTo>
                  <a:lnTo>
                    <a:pt x="14" y="29"/>
                  </a:lnTo>
                  <a:lnTo>
                    <a:pt x="0" y="6"/>
                  </a:lnTo>
                  <a:lnTo>
                    <a:pt x="10" y="0"/>
                  </a:lnTo>
                  <a:lnTo>
                    <a:pt x="25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1898650" y="1165226"/>
              <a:ext cx="39688" cy="46038"/>
            </a:xfrm>
            <a:custGeom>
              <a:avLst/>
              <a:gdLst>
                <a:gd name="T0" fmla="*/ 0 w 25"/>
                <a:gd name="T1" fmla="*/ 6 h 29"/>
                <a:gd name="T2" fmla="*/ 11 w 25"/>
                <a:gd name="T3" fmla="*/ 0 h 29"/>
                <a:gd name="T4" fmla="*/ 25 w 25"/>
                <a:gd name="T5" fmla="*/ 23 h 29"/>
                <a:gd name="T6" fmla="*/ 15 w 25"/>
                <a:gd name="T7" fmla="*/ 29 h 29"/>
                <a:gd name="T8" fmla="*/ 0 w 25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6"/>
                  </a:moveTo>
                  <a:lnTo>
                    <a:pt x="11" y="0"/>
                  </a:lnTo>
                  <a:lnTo>
                    <a:pt x="25" y="23"/>
                  </a:lnTo>
                  <a:lnTo>
                    <a:pt x="15" y="29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1892300" y="1109663"/>
              <a:ext cx="134938" cy="46038"/>
            </a:xfrm>
            <a:custGeom>
              <a:avLst/>
              <a:gdLst>
                <a:gd name="T0" fmla="*/ 0 w 85"/>
                <a:gd name="T1" fmla="*/ 17 h 29"/>
                <a:gd name="T2" fmla="*/ 82 w 85"/>
                <a:gd name="T3" fmla="*/ 0 h 29"/>
                <a:gd name="T4" fmla="*/ 85 w 85"/>
                <a:gd name="T5" fmla="*/ 11 h 29"/>
                <a:gd name="T6" fmla="*/ 3 w 85"/>
                <a:gd name="T7" fmla="*/ 29 h 29"/>
                <a:gd name="T8" fmla="*/ 0 w 85"/>
                <a:gd name="T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9">
                  <a:moveTo>
                    <a:pt x="0" y="17"/>
                  </a:moveTo>
                  <a:lnTo>
                    <a:pt x="82" y="0"/>
                  </a:lnTo>
                  <a:lnTo>
                    <a:pt x="85" y="11"/>
                  </a:lnTo>
                  <a:lnTo>
                    <a:pt x="3" y="29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1768475" y="1160463"/>
              <a:ext cx="117475" cy="207963"/>
            </a:xfrm>
            <a:custGeom>
              <a:avLst/>
              <a:gdLst>
                <a:gd name="T0" fmla="*/ 46 w 74"/>
                <a:gd name="T1" fmla="*/ 49 h 131"/>
                <a:gd name="T2" fmla="*/ 48 w 74"/>
                <a:gd name="T3" fmla="*/ 48 h 131"/>
                <a:gd name="T4" fmla="*/ 71 w 74"/>
                <a:gd name="T5" fmla="*/ 88 h 131"/>
                <a:gd name="T6" fmla="*/ 60 w 74"/>
                <a:gd name="T7" fmla="*/ 94 h 131"/>
                <a:gd name="T8" fmla="*/ 46 w 74"/>
                <a:gd name="T9" fmla="*/ 68 h 131"/>
                <a:gd name="T10" fmla="*/ 46 w 74"/>
                <a:gd name="T11" fmla="*/ 131 h 131"/>
                <a:gd name="T12" fmla="*/ 33 w 74"/>
                <a:gd name="T13" fmla="*/ 131 h 131"/>
                <a:gd name="T14" fmla="*/ 33 w 74"/>
                <a:gd name="T15" fmla="*/ 59 h 131"/>
                <a:gd name="T16" fmla="*/ 11 w 74"/>
                <a:gd name="T17" fmla="*/ 98 h 131"/>
                <a:gd name="T18" fmla="*/ 0 w 74"/>
                <a:gd name="T19" fmla="*/ 91 h 131"/>
                <a:gd name="T20" fmla="*/ 33 w 74"/>
                <a:gd name="T21" fmla="*/ 34 h 131"/>
                <a:gd name="T22" fmla="*/ 33 w 74"/>
                <a:gd name="T23" fmla="*/ 25 h 131"/>
                <a:gd name="T24" fmla="*/ 5 w 74"/>
                <a:gd name="T25" fmla="*/ 25 h 131"/>
                <a:gd name="T26" fmla="*/ 5 w 74"/>
                <a:gd name="T27" fmla="*/ 13 h 131"/>
                <a:gd name="T28" fmla="*/ 33 w 74"/>
                <a:gd name="T29" fmla="*/ 13 h 131"/>
                <a:gd name="T30" fmla="*/ 33 w 74"/>
                <a:gd name="T31" fmla="*/ 0 h 131"/>
                <a:gd name="T32" fmla="*/ 46 w 74"/>
                <a:gd name="T33" fmla="*/ 0 h 131"/>
                <a:gd name="T34" fmla="*/ 46 w 74"/>
                <a:gd name="T35" fmla="*/ 13 h 131"/>
                <a:gd name="T36" fmla="*/ 74 w 74"/>
                <a:gd name="T37" fmla="*/ 13 h 131"/>
                <a:gd name="T38" fmla="*/ 74 w 74"/>
                <a:gd name="T39" fmla="*/ 25 h 131"/>
                <a:gd name="T40" fmla="*/ 46 w 74"/>
                <a:gd name="T41" fmla="*/ 25 h 131"/>
                <a:gd name="T42" fmla="*/ 46 w 74"/>
                <a:gd name="T43" fmla="*/ 4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131">
                  <a:moveTo>
                    <a:pt x="46" y="49"/>
                  </a:moveTo>
                  <a:lnTo>
                    <a:pt x="48" y="48"/>
                  </a:lnTo>
                  <a:lnTo>
                    <a:pt x="71" y="88"/>
                  </a:lnTo>
                  <a:lnTo>
                    <a:pt x="60" y="94"/>
                  </a:lnTo>
                  <a:lnTo>
                    <a:pt x="46" y="68"/>
                  </a:lnTo>
                  <a:lnTo>
                    <a:pt x="46" y="131"/>
                  </a:lnTo>
                  <a:lnTo>
                    <a:pt x="33" y="131"/>
                  </a:lnTo>
                  <a:lnTo>
                    <a:pt x="33" y="59"/>
                  </a:lnTo>
                  <a:lnTo>
                    <a:pt x="11" y="98"/>
                  </a:lnTo>
                  <a:lnTo>
                    <a:pt x="0" y="91"/>
                  </a:lnTo>
                  <a:lnTo>
                    <a:pt x="33" y="34"/>
                  </a:lnTo>
                  <a:lnTo>
                    <a:pt x="33" y="25"/>
                  </a:lnTo>
                  <a:lnTo>
                    <a:pt x="5" y="25"/>
                  </a:lnTo>
                  <a:lnTo>
                    <a:pt x="5" y="13"/>
                  </a:lnTo>
                  <a:lnTo>
                    <a:pt x="33" y="1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13"/>
                  </a:lnTo>
                  <a:lnTo>
                    <a:pt x="74" y="13"/>
                  </a:lnTo>
                  <a:lnTo>
                    <a:pt x="74" y="25"/>
                  </a:lnTo>
                  <a:lnTo>
                    <a:pt x="46" y="25"/>
                  </a:lnTo>
                  <a:lnTo>
                    <a:pt x="46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1774825" y="1111251"/>
              <a:ext cx="103188" cy="44450"/>
            </a:xfrm>
            <a:custGeom>
              <a:avLst/>
              <a:gdLst>
                <a:gd name="T0" fmla="*/ 0 w 65"/>
                <a:gd name="T1" fmla="*/ 16 h 28"/>
                <a:gd name="T2" fmla="*/ 62 w 65"/>
                <a:gd name="T3" fmla="*/ 0 h 28"/>
                <a:gd name="T4" fmla="*/ 65 w 65"/>
                <a:gd name="T5" fmla="*/ 11 h 28"/>
                <a:gd name="T6" fmla="*/ 4 w 65"/>
                <a:gd name="T7" fmla="*/ 28 h 28"/>
                <a:gd name="T8" fmla="*/ 0 w 65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8">
                  <a:moveTo>
                    <a:pt x="0" y="16"/>
                  </a:moveTo>
                  <a:lnTo>
                    <a:pt x="62" y="0"/>
                  </a:lnTo>
                  <a:lnTo>
                    <a:pt x="65" y="11"/>
                  </a:lnTo>
                  <a:lnTo>
                    <a:pt x="4" y="28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1281113" y="1446213"/>
              <a:ext cx="698500" cy="392113"/>
            </a:xfrm>
            <a:custGeom>
              <a:avLst/>
              <a:gdLst>
                <a:gd name="T0" fmla="*/ 740 w 776"/>
                <a:gd name="T1" fmla="*/ 336 h 436"/>
                <a:gd name="T2" fmla="*/ 626 w 776"/>
                <a:gd name="T3" fmla="*/ 383 h 436"/>
                <a:gd name="T4" fmla="*/ 462 w 776"/>
                <a:gd name="T5" fmla="*/ 218 h 436"/>
                <a:gd name="T6" fmla="*/ 626 w 776"/>
                <a:gd name="T7" fmla="*/ 54 h 436"/>
                <a:gd name="T8" fmla="*/ 738 w 776"/>
                <a:gd name="T9" fmla="*/ 99 h 436"/>
                <a:gd name="T10" fmla="*/ 774 w 776"/>
                <a:gd name="T11" fmla="*/ 58 h 436"/>
                <a:gd name="T12" fmla="*/ 626 w 776"/>
                <a:gd name="T13" fmla="*/ 0 h 436"/>
                <a:gd name="T14" fmla="*/ 422 w 776"/>
                <a:gd name="T15" fmla="*/ 141 h 436"/>
                <a:gd name="T16" fmla="*/ 218 w 776"/>
                <a:gd name="T17" fmla="*/ 0 h 436"/>
                <a:gd name="T18" fmla="*/ 0 w 776"/>
                <a:gd name="T19" fmla="*/ 218 h 436"/>
                <a:gd name="T20" fmla="*/ 218 w 776"/>
                <a:gd name="T21" fmla="*/ 436 h 436"/>
                <a:gd name="T22" fmla="*/ 422 w 776"/>
                <a:gd name="T23" fmla="*/ 294 h 436"/>
                <a:gd name="T24" fmla="*/ 626 w 776"/>
                <a:gd name="T25" fmla="*/ 436 h 436"/>
                <a:gd name="T26" fmla="*/ 776 w 776"/>
                <a:gd name="T27" fmla="*/ 375 h 436"/>
                <a:gd name="T28" fmla="*/ 740 w 776"/>
                <a:gd name="T29" fmla="*/ 336 h 436"/>
                <a:gd name="T30" fmla="*/ 218 w 776"/>
                <a:gd name="T31" fmla="*/ 382 h 436"/>
                <a:gd name="T32" fmla="*/ 55 w 776"/>
                <a:gd name="T33" fmla="*/ 219 h 436"/>
                <a:gd name="T34" fmla="*/ 218 w 776"/>
                <a:gd name="T35" fmla="*/ 55 h 436"/>
                <a:gd name="T36" fmla="*/ 381 w 776"/>
                <a:gd name="T37" fmla="*/ 219 h 436"/>
                <a:gd name="T38" fmla="*/ 218 w 776"/>
                <a:gd name="T39" fmla="*/ 38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6" h="436">
                  <a:moveTo>
                    <a:pt x="740" y="336"/>
                  </a:moveTo>
                  <a:cubicBezTo>
                    <a:pt x="710" y="365"/>
                    <a:pt x="670" y="383"/>
                    <a:pt x="626" y="383"/>
                  </a:cubicBezTo>
                  <a:cubicBezTo>
                    <a:pt x="536" y="383"/>
                    <a:pt x="462" y="309"/>
                    <a:pt x="462" y="218"/>
                  </a:cubicBezTo>
                  <a:cubicBezTo>
                    <a:pt x="462" y="128"/>
                    <a:pt x="536" y="54"/>
                    <a:pt x="626" y="54"/>
                  </a:cubicBezTo>
                  <a:cubicBezTo>
                    <a:pt x="670" y="54"/>
                    <a:pt x="709" y="71"/>
                    <a:pt x="738" y="99"/>
                  </a:cubicBezTo>
                  <a:cubicBezTo>
                    <a:pt x="774" y="58"/>
                    <a:pt x="774" y="58"/>
                    <a:pt x="774" y="58"/>
                  </a:cubicBezTo>
                  <a:cubicBezTo>
                    <a:pt x="735" y="22"/>
                    <a:pt x="683" y="0"/>
                    <a:pt x="626" y="0"/>
                  </a:cubicBezTo>
                  <a:cubicBezTo>
                    <a:pt x="532" y="0"/>
                    <a:pt x="453" y="58"/>
                    <a:pt x="422" y="141"/>
                  </a:cubicBezTo>
                  <a:cubicBezTo>
                    <a:pt x="391" y="58"/>
                    <a:pt x="311" y="0"/>
                    <a:pt x="218" y="0"/>
                  </a:cubicBezTo>
                  <a:cubicBezTo>
                    <a:pt x="98" y="0"/>
                    <a:pt x="0" y="97"/>
                    <a:pt x="0" y="218"/>
                  </a:cubicBezTo>
                  <a:cubicBezTo>
                    <a:pt x="0" y="338"/>
                    <a:pt x="98" y="436"/>
                    <a:pt x="218" y="436"/>
                  </a:cubicBezTo>
                  <a:cubicBezTo>
                    <a:pt x="311" y="436"/>
                    <a:pt x="391" y="377"/>
                    <a:pt x="422" y="294"/>
                  </a:cubicBezTo>
                  <a:cubicBezTo>
                    <a:pt x="453" y="377"/>
                    <a:pt x="532" y="436"/>
                    <a:pt x="626" y="436"/>
                  </a:cubicBezTo>
                  <a:cubicBezTo>
                    <a:pt x="684" y="436"/>
                    <a:pt x="737" y="413"/>
                    <a:pt x="776" y="375"/>
                  </a:cubicBezTo>
                  <a:lnTo>
                    <a:pt x="740" y="336"/>
                  </a:lnTo>
                  <a:close/>
                  <a:moveTo>
                    <a:pt x="218" y="382"/>
                  </a:moveTo>
                  <a:cubicBezTo>
                    <a:pt x="128" y="382"/>
                    <a:pt x="55" y="309"/>
                    <a:pt x="55" y="219"/>
                  </a:cubicBezTo>
                  <a:cubicBezTo>
                    <a:pt x="55" y="128"/>
                    <a:pt x="128" y="55"/>
                    <a:pt x="218" y="55"/>
                  </a:cubicBezTo>
                  <a:cubicBezTo>
                    <a:pt x="308" y="55"/>
                    <a:pt x="381" y="128"/>
                    <a:pt x="381" y="219"/>
                  </a:cubicBezTo>
                  <a:cubicBezTo>
                    <a:pt x="381" y="309"/>
                    <a:pt x="308" y="382"/>
                    <a:pt x="218" y="3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 noEditPoints="1"/>
            </p:cNvSpPr>
            <p:nvPr/>
          </p:nvSpPr>
          <p:spPr bwMode="auto">
            <a:xfrm>
              <a:off x="603250" y="1054101"/>
              <a:ext cx="679450" cy="800100"/>
            </a:xfrm>
            <a:custGeom>
              <a:avLst/>
              <a:gdLst>
                <a:gd name="T0" fmla="*/ 313 w 756"/>
                <a:gd name="T1" fmla="*/ 0 h 888"/>
                <a:gd name="T2" fmla="*/ 296 w 756"/>
                <a:gd name="T3" fmla="*/ 1 h 888"/>
                <a:gd name="T4" fmla="*/ 296 w 756"/>
                <a:gd name="T5" fmla="*/ 0 h 888"/>
                <a:gd name="T6" fmla="*/ 0 w 756"/>
                <a:gd name="T7" fmla="*/ 0 h 888"/>
                <a:gd name="T8" fmla="*/ 0 w 756"/>
                <a:gd name="T9" fmla="*/ 888 h 888"/>
                <a:gd name="T10" fmla="*/ 296 w 756"/>
                <a:gd name="T11" fmla="*/ 888 h 888"/>
                <a:gd name="T12" fmla="*/ 296 w 756"/>
                <a:gd name="T13" fmla="*/ 888 h 888"/>
                <a:gd name="T14" fmla="*/ 311 w 756"/>
                <a:gd name="T15" fmla="*/ 888 h 888"/>
                <a:gd name="T16" fmla="*/ 756 w 756"/>
                <a:gd name="T17" fmla="*/ 442 h 888"/>
                <a:gd name="T18" fmla="*/ 313 w 756"/>
                <a:gd name="T19" fmla="*/ 0 h 888"/>
                <a:gd name="T20" fmla="*/ 257 w 756"/>
                <a:gd name="T21" fmla="*/ 326 h 888"/>
                <a:gd name="T22" fmla="*/ 349 w 756"/>
                <a:gd name="T23" fmla="*/ 92 h 888"/>
                <a:gd name="T24" fmla="*/ 411 w 756"/>
                <a:gd name="T25" fmla="*/ 341 h 888"/>
                <a:gd name="T26" fmla="*/ 317 w 756"/>
                <a:gd name="T27" fmla="*/ 578 h 888"/>
                <a:gd name="T28" fmla="*/ 257 w 756"/>
                <a:gd name="T29" fmla="*/ 326 h 888"/>
                <a:gd name="T30" fmla="*/ 234 w 756"/>
                <a:gd name="T31" fmla="*/ 790 h 888"/>
                <a:gd name="T32" fmla="*/ 118 w 756"/>
                <a:gd name="T33" fmla="*/ 558 h 888"/>
                <a:gd name="T34" fmla="*/ 212 w 756"/>
                <a:gd name="T35" fmla="*/ 279 h 888"/>
                <a:gd name="T36" fmla="*/ 273 w 756"/>
                <a:gd name="T37" fmla="*/ 573 h 888"/>
                <a:gd name="T38" fmla="*/ 278 w 756"/>
                <a:gd name="T39" fmla="*/ 667 h 888"/>
                <a:gd name="T40" fmla="*/ 234 w 756"/>
                <a:gd name="T41" fmla="*/ 790 h 888"/>
                <a:gd name="T42" fmla="*/ 505 w 756"/>
                <a:gd name="T43" fmla="*/ 664 h 888"/>
                <a:gd name="T44" fmla="*/ 278 w 756"/>
                <a:gd name="T45" fmla="*/ 789 h 888"/>
                <a:gd name="T46" fmla="*/ 395 w 756"/>
                <a:gd name="T47" fmla="*/ 559 h 888"/>
                <a:gd name="T48" fmla="*/ 616 w 756"/>
                <a:gd name="T49" fmla="*/ 426 h 888"/>
                <a:gd name="T50" fmla="*/ 505 w 756"/>
                <a:gd name="T51" fmla="*/ 664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6" h="888">
                  <a:moveTo>
                    <a:pt x="313" y="0"/>
                  </a:moveTo>
                  <a:cubicBezTo>
                    <a:pt x="307" y="0"/>
                    <a:pt x="302" y="0"/>
                    <a:pt x="296" y="1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88"/>
                    <a:pt x="0" y="888"/>
                    <a:pt x="0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301" y="888"/>
                    <a:pt x="306" y="888"/>
                    <a:pt x="311" y="888"/>
                  </a:cubicBezTo>
                  <a:cubicBezTo>
                    <a:pt x="556" y="888"/>
                    <a:pt x="756" y="686"/>
                    <a:pt x="756" y="442"/>
                  </a:cubicBezTo>
                  <a:cubicBezTo>
                    <a:pt x="756" y="197"/>
                    <a:pt x="557" y="1"/>
                    <a:pt x="313" y="0"/>
                  </a:cubicBezTo>
                  <a:close/>
                  <a:moveTo>
                    <a:pt x="257" y="326"/>
                  </a:moveTo>
                  <a:cubicBezTo>
                    <a:pt x="268" y="192"/>
                    <a:pt x="349" y="92"/>
                    <a:pt x="349" y="92"/>
                  </a:cubicBezTo>
                  <a:cubicBezTo>
                    <a:pt x="349" y="92"/>
                    <a:pt x="427" y="188"/>
                    <a:pt x="411" y="341"/>
                  </a:cubicBezTo>
                  <a:cubicBezTo>
                    <a:pt x="396" y="491"/>
                    <a:pt x="317" y="578"/>
                    <a:pt x="317" y="578"/>
                  </a:cubicBezTo>
                  <a:cubicBezTo>
                    <a:pt x="317" y="578"/>
                    <a:pt x="245" y="459"/>
                    <a:pt x="257" y="326"/>
                  </a:cubicBezTo>
                  <a:close/>
                  <a:moveTo>
                    <a:pt x="234" y="790"/>
                  </a:moveTo>
                  <a:cubicBezTo>
                    <a:pt x="234" y="790"/>
                    <a:pt x="127" y="667"/>
                    <a:pt x="118" y="558"/>
                  </a:cubicBezTo>
                  <a:cubicBezTo>
                    <a:pt x="105" y="410"/>
                    <a:pt x="212" y="279"/>
                    <a:pt x="212" y="279"/>
                  </a:cubicBezTo>
                  <a:cubicBezTo>
                    <a:pt x="205" y="483"/>
                    <a:pt x="273" y="573"/>
                    <a:pt x="273" y="573"/>
                  </a:cubicBezTo>
                  <a:cubicBezTo>
                    <a:pt x="273" y="573"/>
                    <a:pt x="289" y="597"/>
                    <a:pt x="278" y="667"/>
                  </a:cubicBezTo>
                  <a:cubicBezTo>
                    <a:pt x="267" y="736"/>
                    <a:pt x="234" y="790"/>
                    <a:pt x="234" y="790"/>
                  </a:cubicBezTo>
                  <a:close/>
                  <a:moveTo>
                    <a:pt x="505" y="664"/>
                  </a:moveTo>
                  <a:cubicBezTo>
                    <a:pt x="408" y="771"/>
                    <a:pt x="278" y="789"/>
                    <a:pt x="278" y="789"/>
                  </a:cubicBezTo>
                  <a:cubicBezTo>
                    <a:pt x="278" y="789"/>
                    <a:pt x="282" y="666"/>
                    <a:pt x="395" y="559"/>
                  </a:cubicBezTo>
                  <a:cubicBezTo>
                    <a:pt x="508" y="453"/>
                    <a:pt x="616" y="426"/>
                    <a:pt x="616" y="426"/>
                  </a:cubicBezTo>
                  <a:cubicBezTo>
                    <a:pt x="616" y="426"/>
                    <a:pt x="601" y="557"/>
                    <a:pt x="505" y="6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7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0" y="249555"/>
            <a:ext cx="946785" cy="45148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68275" y="6358255"/>
            <a:ext cx="295211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湖南一程智能科技有限公司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Hunan Yicheng Intelligent Technology Co.Lt</a:t>
            </a:r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zh-CN" sz="9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0115" y="1447800"/>
            <a:ext cx="53784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5015" y="1447800"/>
            <a:ext cx="70294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3-5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、信号点位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布局图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83130" y="1139190"/>
            <a:ext cx="7825740" cy="45796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168468" y="583664"/>
            <a:ext cx="608851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68468" y="231790"/>
            <a:ext cx="613846" cy="255727"/>
            <a:chOff x="603250" y="1054101"/>
            <a:chExt cx="1951038" cy="812800"/>
          </a:xfrm>
          <a:solidFill>
            <a:schemeClr val="bg1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2365375" y="1431926"/>
              <a:ext cx="188913" cy="407988"/>
            </a:xfrm>
            <a:custGeom>
              <a:avLst/>
              <a:gdLst>
                <a:gd name="T0" fmla="*/ 48 w 210"/>
                <a:gd name="T1" fmla="*/ 208 h 453"/>
                <a:gd name="T2" fmla="*/ 46 w 210"/>
                <a:gd name="T3" fmla="*/ 208 h 453"/>
                <a:gd name="T4" fmla="*/ 46 w 210"/>
                <a:gd name="T5" fmla="*/ 451 h 453"/>
                <a:gd name="T6" fmla="*/ 0 w 210"/>
                <a:gd name="T7" fmla="*/ 453 h 453"/>
                <a:gd name="T8" fmla="*/ 0 w 210"/>
                <a:gd name="T9" fmla="*/ 208 h 453"/>
                <a:gd name="T10" fmla="*/ 0 w 210"/>
                <a:gd name="T11" fmla="*/ 204 h 453"/>
                <a:gd name="T12" fmla="*/ 0 w 210"/>
                <a:gd name="T13" fmla="*/ 164 h 453"/>
                <a:gd name="T14" fmla="*/ 210 w 210"/>
                <a:gd name="T15" fmla="*/ 0 h 453"/>
                <a:gd name="T16" fmla="*/ 210 w 210"/>
                <a:gd name="T17" fmla="*/ 55 h 453"/>
                <a:gd name="T18" fmla="*/ 48 w 210"/>
                <a:gd name="T19" fmla="*/ 2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453">
                  <a:moveTo>
                    <a:pt x="48" y="208"/>
                  </a:moveTo>
                  <a:cubicBezTo>
                    <a:pt x="46" y="208"/>
                    <a:pt x="46" y="208"/>
                    <a:pt x="46" y="208"/>
                  </a:cubicBezTo>
                  <a:cubicBezTo>
                    <a:pt x="46" y="451"/>
                    <a:pt x="46" y="451"/>
                    <a:pt x="46" y="451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4" y="70"/>
                    <a:pt x="109" y="0"/>
                    <a:pt x="210" y="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125" y="57"/>
                    <a:pt x="56" y="123"/>
                    <a:pt x="48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2466975" y="1135063"/>
              <a:ext cx="71438" cy="231775"/>
            </a:xfrm>
            <a:custGeom>
              <a:avLst/>
              <a:gdLst>
                <a:gd name="T0" fmla="*/ 0 w 79"/>
                <a:gd name="T1" fmla="*/ 185 h 258"/>
                <a:gd name="T2" fmla="*/ 0 w 79"/>
                <a:gd name="T3" fmla="*/ 185 h 258"/>
                <a:gd name="T4" fmla="*/ 0 w 79"/>
                <a:gd name="T5" fmla="*/ 0 h 258"/>
                <a:gd name="T6" fmla="*/ 21 w 79"/>
                <a:gd name="T7" fmla="*/ 0 h 258"/>
                <a:gd name="T8" fmla="*/ 21 w 79"/>
                <a:gd name="T9" fmla="*/ 186 h 258"/>
                <a:gd name="T10" fmla="*/ 79 w 79"/>
                <a:gd name="T11" fmla="*/ 240 h 258"/>
                <a:gd name="T12" fmla="*/ 79 w 79"/>
                <a:gd name="T13" fmla="*/ 258 h 258"/>
                <a:gd name="T14" fmla="*/ 76 w 79"/>
                <a:gd name="T15" fmla="*/ 258 h 258"/>
                <a:gd name="T16" fmla="*/ 0 w 79"/>
                <a:gd name="T17" fmla="*/ 18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58"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24" y="216"/>
                    <a:pt x="48" y="240"/>
                    <a:pt x="79" y="240"/>
                  </a:cubicBezTo>
                  <a:cubicBezTo>
                    <a:pt x="79" y="258"/>
                    <a:pt x="79" y="258"/>
                    <a:pt x="79" y="258"/>
                  </a:cubicBezTo>
                  <a:cubicBezTo>
                    <a:pt x="78" y="258"/>
                    <a:pt x="77" y="258"/>
                    <a:pt x="76" y="258"/>
                  </a:cubicBezTo>
                  <a:cubicBezTo>
                    <a:pt x="35" y="258"/>
                    <a:pt x="1" y="226"/>
                    <a:pt x="0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2332038" y="1135063"/>
              <a:ext cx="69850" cy="231775"/>
            </a:xfrm>
            <a:custGeom>
              <a:avLst/>
              <a:gdLst>
                <a:gd name="T0" fmla="*/ 79 w 79"/>
                <a:gd name="T1" fmla="*/ 188 h 258"/>
                <a:gd name="T2" fmla="*/ 79 w 79"/>
                <a:gd name="T3" fmla="*/ 188 h 258"/>
                <a:gd name="T4" fmla="*/ 3 w 79"/>
                <a:gd name="T5" fmla="*/ 258 h 258"/>
                <a:gd name="T6" fmla="*/ 0 w 79"/>
                <a:gd name="T7" fmla="*/ 258 h 258"/>
                <a:gd name="T8" fmla="*/ 0 w 79"/>
                <a:gd name="T9" fmla="*/ 240 h 258"/>
                <a:gd name="T10" fmla="*/ 57 w 79"/>
                <a:gd name="T11" fmla="*/ 186 h 258"/>
                <a:gd name="T12" fmla="*/ 57 w 79"/>
                <a:gd name="T13" fmla="*/ 0 h 258"/>
                <a:gd name="T14" fmla="*/ 79 w 79"/>
                <a:gd name="T15" fmla="*/ 0 h 258"/>
                <a:gd name="T16" fmla="*/ 79 w 79"/>
                <a:gd name="T17" fmla="*/ 185 h 258"/>
                <a:gd name="T18" fmla="*/ 79 w 79"/>
                <a:gd name="T19" fmla="*/ 185 h 258"/>
                <a:gd name="T20" fmla="*/ 79 w 79"/>
                <a:gd name="T21" fmla="*/ 186 h 258"/>
                <a:gd name="T22" fmla="*/ 79 w 79"/>
                <a:gd name="T23" fmla="*/ 18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258">
                  <a:moveTo>
                    <a:pt x="79" y="188"/>
                  </a:moveTo>
                  <a:cubicBezTo>
                    <a:pt x="79" y="188"/>
                    <a:pt x="79" y="188"/>
                    <a:pt x="79" y="188"/>
                  </a:cubicBezTo>
                  <a:cubicBezTo>
                    <a:pt x="76" y="227"/>
                    <a:pt x="44" y="258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0" y="240"/>
                    <a:pt x="55" y="216"/>
                    <a:pt x="57" y="18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6"/>
                    <a:pt x="79" y="186"/>
                    <a:pt x="79" y="186"/>
                  </a:cubicBezTo>
                  <a:lnTo>
                    <a:pt x="79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1925638" y="1417638"/>
              <a:ext cx="430213" cy="449263"/>
            </a:xfrm>
            <a:custGeom>
              <a:avLst/>
              <a:gdLst>
                <a:gd name="T0" fmla="*/ 463 w 478"/>
                <a:gd name="T1" fmla="*/ 211 h 498"/>
                <a:gd name="T2" fmla="*/ 409 w 478"/>
                <a:gd name="T3" fmla="*/ 220 h 498"/>
                <a:gd name="T4" fmla="*/ 330 w 478"/>
                <a:gd name="T5" fmla="*/ 391 h 498"/>
                <a:gd name="T6" fmla="*/ 108 w 478"/>
                <a:gd name="T7" fmla="*/ 332 h 498"/>
                <a:gd name="T8" fmla="*/ 417 w 478"/>
                <a:gd name="T9" fmla="*/ 153 h 498"/>
                <a:gd name="T10" fmla="*/ 417 w 478"/>
                <a:gd name="T11" fmla="*/ 153 h 498"/>
                <a:gd name="T12" fmla="*/ 438 w 478"/>
                <a:gd name="T13" fmla="*/ 141 h 498"/>
                <a:gd name="T14" fmla="*/ 437 w 478"/>
                <a:gd name="T15" fmla="*/ 140 h 498"/>
                <a:gd name="T16" fmla="*/ 140 w 478"/>
                <a:gd name="T17" fmla="*/ 60 h 498"/>
                <a:gd name="T18" fmla="*/ 60 w 478"/>
                <a:gd name="T19" fmla="*/ 358 h 498"/>
                <a:gd name="T20" fmla="*/ 357 w 478"/>
                <a:gd name="T21" fmla="*/ 437 h 498"/>
                <a:gd name="T22" fmla="*/ 463 w 478"/>
                <a:gd name="T23" fmla="*/ 211 h 498"/>
                <a:gd name="T24" fmla="*/ 87 w 478"/>
                <a:gd name="T25" fmla="*/ 274 h 498"/>
                <a:gd name="T26" fmla="*/ 167 w 478"/>
                <a:gd name="T27" fmla="*/ 108 h 498"/>
                <a:gd name="T28" fmla="*/ 350 w 478"/>
                <a:gd name="T29" fmla="*/ 122 h 498"/>
                <a:gd name="T30" fmla="*/ 87 w 478"/>
                <a:gd name="T31" fmla="*/ 274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8" h="498">
                  <a:moveTo>
                    <a:pt x="463" y="211"/>
                  </a:moveTo>
                  <a:cubicBezTo>
                    <a:pt x="409" y="220"/>
                    <a:pt x="409" y="220"/>
                    <a:pt x="409" y="220"/>
                  </a:cubicBezTo>
                  <a:cubicBezTo>
                    <a:pt x="421" y="286"/>
                    <a:pt x="392" y="356"/>
                    <a:pt x="330" y="391"/>
                  </a:cubicBezTo>
                  <a:cubicBezTo>
                    <a:pt x="252" y="436"/>
                    <a:pt x="153" y="410"/>
                    <a:pt x="108" y="332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38" y="141"/>
                    <a:pt x="438" y="141"/>
                    <a:pt x="438" y="141"/>
                  </a:cubicBezTo>
                  <a:cubicBezTo>
                    <a:pt x="437" y="141"/>
                    <a:pt x="437" y="140"/>
                    <a:pt x="437" y="140"/>
                  </a:cubicBezTo>
                  <a:cubicBezTo>
                    <a:pt x="377" y="35"/>
                    <a:pt x="244" y="0"/>
                    <a:pt x="140" y="60"/>
                  </a:cubicBezTo>
                  <a:cubicBezTo>
                    <a:pt x="35" y="120"/>
                    <a:pt x="0" y="253"/>
                    <a:pt x="60" y="358"/>
                  </a:cubicBezTo>
                  <a:cubicBezTo>
                    <a:pt x="120" y="462"/>
                    <a:pt x="253" y="498"/>
                    <a:pt x="357" y="437"/>
                  </a:cubicBezTo>
                  <a:cubicBezTo>
                    <a:pt x="439" y="390"/>
                    <a:pt x="478" y="299"/>
                    <a:pt x="463" y="211"/>
                  </a:cubicBezTo>
                  <a:close/>
                  <a:moveTo>
                    <a:pt x="87" y="274"/>
                  </a:moveTo>
                  <a:cubicBezTo>
                    <a:pt x="78" y="209"/>
                    <a:pt x="107" y="142"/>
                    <a:pt x="167" y="108"/>
                  </a:cubicBezTo>
                  <a:cubicBezTo>
                    <a:pt x="227" y="73"/>
                    <a:pt x="299" y="81"/>
                    <a:pt x="350" y="122"/>
                  </a:cubicBezTo>
                  <a:lnTo>
                    <a:pt x="87" y="2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2073275" y="1250951"/>
              <a:ext cx="225425" cy="115888"/>
            </a:xfrm>
            <a:custGeom>
              <a:avLst/>
              <a:gdLst>
                <a:gd name="T0" fmla="*/ 172 w 251"/>
                <a:gd name="T1" fmla="*/ 58 h 128"/>
                <a:gd name="T2" fmla="*/ 172 w 251"/>
                <a:gd name="T3" fmla="*/ 58 h 128"/>
                <a:gd name="T4" fmla="*/ 172 w 251"/>
                <a:gd name="T5" fmla="*/ 56 h 128"/>
                <a:gd name="T6" fmla="*/ 172 w 251"/>
                <a:gd name="T7" fmla="*/ 55 h 128"/>
                <a:gd name="T8" fmla="*/ 172 w 251"/>
                <a:gd name="T9" fmla="*/ 55 h 128"/>
                <a:gd name="T10" fmla="*/ 172 w 251"/>
                <a:gd name="T11" fmla="*/ 22 h 128"/>
                <a:gd name="T12" fmla="*/ 79 w 251"/>
                <a:gd name="T13" fmla="*/ 22 h 128"/>
                <a:gd name="T14" fmla="*/ 79 w 251"/>
                <a:gd name="T15" fmla="*/ 55 h 128"/>
                <a:gd name="T16" fmla="*/ 79 w 251"/>
                <a:gd name="T17" fmla="*/ 55 h 128"/>
                <a:gd name="T18" fmla="*/ 79 w 251"/>
                <a:gd name="T19" fmla="*/ 56 h 128"/>
                <a:gd name="T20" fmla="*/ 79 w 251"/>
                <a:gd name="T21" fmla="*/ 58 h 128"/>
                <a:gd name="T22" fmla="*/ 79 w 251"/>
                <a:gd name="T23" fmla="*/ 58 h 128"/>
                <a:gd name="T24" fmla="*/ 3 w 251"/>
                <a:gd name="T25" fmla="*/ 128 h 128"/>
                <a:gd name="T26" fmla="*/ 0 w 251"/>
                <a:gd name="T27" fmla="*/ 128 h 128"/>
                <a:gd name="T28" fmla="*/ 0 w 251"/>
                <a:gd name="T29" fmla="*/ 110 h 128"/>
                <a:gd name="T30" fmla="*/ 57 w 251"/>
                <a:gd name="T31" fmla="*/ 56 h 128"/>
                <a:gd name="T32" fmla="*/ 57 w 251"/>
                <a:gd name="T33" fmla="*/ 22 h 128"/>
                <a:gd name="T34" fmla="*/ 57 w 251"/>
                <a:gd name="T35" fmla="*/ 0 h 128"/>
                <a:gd name="T36" fmla="*/ 79 w 251"/>
                <a:gd name="T37" fmla="*/ 0 h 128"/>
                <a:gd name="T38" fmla="*/ 172 w 251"/>
                <a:gd name="T39" fmla="*/ 0 h 128"/>
                <a:gd name="T40" fmla="*/ 179 w 251"/>
                <a:gd name="T41" fmla="*/ 0 h 128"/>
                <a:gd name="T42" fmla="*/ 194 w 251"/>
                <a:gd name="T43" fmla="*/ 0 h 128"/>
                <a:gd name="T44" fmla="*/ 194 w 251"/>
                <a:gd name="T45" fmla="*/ 56 h 128"/>
                <a:gd name="T46" fmla="*/ 251 w 251"/>
                <a:gd name="T47" fmla="*/ 110 h 128"/>
                <a:gd name="T48" fmla="*/ 251 w 251"/>
                <a:gd name="T49" fmla="*/ 128 h 128"/>
                <a:gd name="T50" fmla="*/ 248 w 251"/>
                <a:gd name="T51" fmla="*/ 128 h 128"/>
                <a:gd name="T52" fmla="*/ 172 w 251"/>
                <a:gd name="T53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1" h="128">
                  <a:moveTo>
                    <a:pt x="172" y="58"/>
                  </a:moveTo>
                  <a:cubicBezTo>
                    <a:pt x="172" y="58"/>
                    <a:pt x="172" y="58"/>
                    <a:pt x="172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2" y="56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6" y="97"/>
                    <a:pt x="43" y="128"/>
                    <a:pt x="3" y="128"/>
                  </a:cubicBezTo>
                  <a:cubicBezTo>
                    <a:pt x="2" y="128"/>
                    <a:pt x="1" y="128"/>
                    <a:pt x="0" y="1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0" y="110"/>
                    <a:pt x="55" y="86"/>
                    <a:pt x="57" y="56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6" y="86"/>
                    <a:pt x="221" y="110"/>
                    <a:pt x="251" y="110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0" y="128"/>
                    <a:pt x="249" y="128"/>
                    <a:pt x="248" y="128"/>
                  </a:cubicBezTo>
                  <a:cubicBezTo>
                    <a:pt x="208" y="128"/>
                    <a:pt x="175" y="97"/>
                    <a:pt x="172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2079625" y="1212851"/>
              <a:ext cx="212725" cy="31750"/>
            </a:xfrm>
            <a:custGeom>
              <a:avLst/>
              <a:gdLst>
                <a:gd name="T0" fmla="*/ 122 w 134"/>
                <a:gd name="T1" fmla="*/ 12 h 20"/>
                <a:gd name="T2" fmla="*/ 12 w 134"/>
                <a:gd name="T3" fmla="*/ 12 h 20"/>
                <a:gd name="T4" fmla="*/ 12 w 134"/>
                <a:gd name="T5" fmla="*/ 20 h 20"/>
                <a:gd name="T6" fmla="*/ 0 w 134"/>
                <a:gd name="T7" fmla="*/ 20 h 20"/>
                <a:gd name="T8" fmla="*/ 0 w 134"/>
                <a:gd name="T9" fmla="*/ 12 h 20"/>
                <a:gd name="T10" fmla="*/ 0 w 134"/>
                <a:gd name="T11" fmla="*/ 0 h 20"/>
                <a:gd name="T12" fmla="*/ 12 w 134"/>
                <a:gd name="T13" fmla="*/ 0 h 20"/>
                <a:gd name="T14" fmla="*/ 122 w 134"/>
                <a:gd name="T15" fmla="*/ 0 h 20"/>
                <a:gd name="T16" fmla="*/ 134 w 134"/>
                <a:gd name="T17" fmla="*/ 0 h 20"/>
                <a:gd name="T18" fmla="*/ 134 w 134"/>
                <a:gd name="T19" fmla="*/ 12 h 20"/>
                <a:gd name="T20" fmla="*/ 134 w 134"/>
                <a:gd name="T21" fmla="*/ 20 h 20"/>
                <a:gd name="T22" fmla="*/ 122 w 134"/>
                <a:gd name="T23" fmla="*/ 20 h 20"/>
                <a:gd name="T24" fmla="*/ 122 w 134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20">
                  <a:moveTo>
                    <a:pt x="122" y="12"/>
                  </a:moveTo>
                  <a:lnTo>
                    <a:pt x="12" y="12"/>
                  </a:lnTo>
                  <a:lnTo>
                    <a:pt x="12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34" y="12"/>
                  </a:lnTo>
                  <a:lnTo>
                    <a:pt x="134" y="20"/>
                  </a:lnTo>
                  <a:lnTo>
                    <a:pt x="122" y="20"/>
                  </a:lnTo>
                  <a:lnTo>
                    <a:pt x="122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2085975" y="1109663"/>
              <a:ext cx="200025" cy="90488"/>
            </a:xfrm>
            <a:custGeom>
              <a:avLst/>
              <a:gdLst>
                <a:gd name="T0" fmla="*/ 69 w 126"/>
                <a:gd name="T1" fmla="*/ 45 h 57"/>
                <a:gd name="T2" fmla="*/ 106 w 126"/>
                <a:gd name="T3" fmla="*/ 45 h 57"/>
                <a:gd name="T4" fmla="*/ 106 w 126"/>
                <a:gd name="T5" fmla="*/ 57 h 57"/>
                <a:gd name="T6" fmla="*/ 21 w 126"/>
                <a:gd name="T7" fmla="*/ 57 h 57"/>
                <a:gd name="T8" fmla="*/ 21 w 126"/>
                <a:gd name="T9" fmla="*/ 45 h 57"/>
                <a:gd name="T10" fmla="*/ 57 w 126"/>
                <a:gd name="T11" fmla="*/ 45 h 57"/>
                <a:gd name="T12" fmla="*/ 57 w 126"/>
                <a:gd name="T13" fmla="*/ 32 h 57"/>
                <a:gd name="T14" fmla="*/ 0 w 126"/>
                <a:gd name="T15" fmla="*/ 32 h 57"/>
                <a:gd name="T16" fmla="*/ 0 w 126"/>
                <a:gd name="T17" fmla="*/ 20 h 57"/>
                <a:gd name="T18" fmla="*/ 57 w 126"/>
                <a:gd name="T19" fmla="*/ 20 h 57"/>
                <a:gd name="T20" fmla="*/ 57 w 126"/>
                <a:gd name="T21" fmla="*/ 0 h 57"/>
                <a:gd name="T22" fmla="*/ 69 w 126"/>
                <a:gd name="T23" fmla="*/ 0 h 57"/>
                <a:gd name="T24" fmla="*/ 69 w 126"/>
                <a:gd name="T25" fmla="*/ 20 h 57"/>
                <a:gd name="T26" fmla="*/ 126 w 126"/>
                <a:gd name="T27" fmla="*/ 20 h 57"/>
                <a:gd name="T28" fmla="*/ 126 w 126"/>
                <a:gd name="T29" fmla="*/ 32 h 57"/>
                <a:gd name="T30" fmla="*/ 69 w 126"/>
                <a:gd name="T31" fmla="*/ 32 h 57"/>
                <a:gd name="T32" fmla="*/ 69 w 126"/>
                <a:gd name="T33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57">
                  <a:moveTo>
                    <a:pt x="69" y="45"/>
                  </a:moveTo>
                  <a:lnTo>
                    <a:pt x="106" y="45"/>
                  </a:lnTo>
                  <a:lnTo>
                    <a:pt x="106" y="57"/>
                  </a:lnTo>
                  <a:lnTo>
                    <a:pt x="21" y="57"/>
                  </a:lnTo>
                  <a:lnTo>
                    <a:pt x="21" y="45"/>
                  </a:lnTo>
                  <a:lnTo>
                    <a:pt x="57" y="45"/>
                  </a:lnTo>
                  <a:lnTo>
                    <a:pt x="57" y="32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69" y="0"/>
                  </a:lnTo>
                  <a:lnTo>
                    <a:pt x="69" y="20"/>
                  </a:lnTo>
                  <a:lnTo>
                    <a:pt x="126" y="20"/>
                  </a:lnTo>
                  <a:lnTo>
                    <a:pt x="126" y="32"/>
                  </a:lnTo>
                  <a:lnTo>
                    <a:pt x="69" y="32"/>
                  </a:lnTo>
                  <a:lnTo>
                    <a:pt x="6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1892300" y="1219201"/>
              <a:ext cx="142875" cy="149225"/>
            </a:xfrm>
            <a:custGeom>
              <a:avLst/>
              <a:gdLst>
                <a:gd name="T0" fmla="*/ 12 w 90"/>
                <a:gd name="T1" fmla="*/ 94 h 94"/>
                <a:gd name="T2" fmla="*/ 0 w 90"/>
                <a:gd name="T3" fmla="*/ 94 h 94"/>
                <a:gd name="T4" fmla="*/ 0 w 90"/>
                <a:gd name="T5" fmla="*/ 82 h 94"/>
                <a:gd name="T6" fmla="*/ 0 w 90"/>
                <a:gd name="T7" fmla="*/ 8 h 94"/>
                <a:gd name="T8" fmla="*/ 11 w 90"/>
                <a:gd name="T9" fmla="*/ 8 h 94"/>
                <a:gd name="T10" fmla="*/ 25 w 90"/>
                <a:gd name="T11" fmla="*/ 0 h 94"/>
                <a:gd name="T12" fmla="*/ 31 w 90"/>
                <a:gd name="T13" fmla="*/ 11 h 94"/>
                <a:gd name="T14" fmla="*/ 12 w 90"/>
                <a:gd name="T15" fmla="*/ 22 h 94"/>
                <a:gd name="T16" fmla="*/ 12 w 90"/>
                <a:gd name="T17" fmla="*/ 45 h 94"/>
                <a:gd name="T18" fmla="*/ 37 w 90"/>
                <a:gd name="T19" fmla="*/ 45 h 94"/>
                <a:gd name="T20" fmla="*/ 37 w 90"/>
                <a:gd name="T21" fmla="*/ 57 h 94"/>
                <a:gd name="T22" fmla="*/ 12 w 90"/>
                <a:gd name="T23" fmla="*/ 57 h 94"/>
                <a:gd name="T24" fmla="*/ 12 w 90"/>
                <a:gd name="T25" fmla="*/ 82 h 94"/>
                <a:gd name="T26" fmla="*/ 77 w 90"/>
                <a:gd name="T27" fmla="*/ 82 h 94"/>
                <a:gd name="T28" fmla="*/ 77 w 90"/>
                <a:gd name="T29" fmla="*/ 57 h 94"/>
                <a:gd name="T30" fmla="*/ 53 w 90"/>
                <a:gd name="T31" fmla="*/ 57 h 94"/>
                <a:gd name="T32" fmla="*/ 53 w 90"/>
                <a:gd name="T33" fmla="*/ 45 h 94"/>
                <a:gd name="T34" fmla="*/ 77 w 90"/>
                <a:gd name="T35" fmla="*/ 45 h 94"/>
                <a:gd name="T36" fmla="*/ 77 w 90"/>
                <a:gd name="T37" fmla="*/ 20 h 94"/>
                <a:gd name="T38" fmla="*/ 53 w 90"/>
                <a:gd name="T39" fmla="*/ 20 h 94"/>
                <a:gd name="T40" fmla="*/ 53 w 90"/>
                <a:gd name="T41" fmla="*/ 8 h 94"/>
                <a:gd name="T42" fmla="*/ 77 w 90"/>
                <a:gd name="T43" fmla="*/ 8 h 94"/>
                <a:gd name="T44" fmla="*/ 90 w 90"/>
                <a:gd name="T45" fmla="*/ 8 h 94"/>
                <a:gd name="T46" fmla="*/ 90 w 90"/>
                <a:gd name="T47" fmla="*/ 94 h 94"/>
                <a:gd name="T48" fmla="*/ 77 w 90"/>
                <a:gd name="T49" fmla="*/ 94 h 94"/>
                <a:gd name="T50" fmla="*/ 12 w 90"/>
                <a:gd name="T5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94">
                  <a:moveTo>
                    <a:pt x="12" y="94"/>
                  </a:moveTo>
                  <a:lnTo>
                    <a:pt x="0" y="94"/>
                  </a:lnTo>
                  <a:lnTo>
                    <a:pt x="0" y="82"/>
                  </a:lnTo>
                  <a:lnTo>
                    <a:pt x="0" y="8"/>
                  </a:lnTo>
                  <a:lnTo>
                    <a:pt x="11" y="8"/>
                  </a:lnTo>
                  <a:lnTo>
                    <a:pt x="25" y="0"/>
                  </a:lnTo>
                  <a:lnTo>
                    <a:pt x="31" y="11"/>
                  </a:lnTo>
                  <a:lnTo>
                    <a:pt x="12" y="22"/>
                  </a:lnTo>
                  <a:lnTo>
                    <a:pt x="12" y="45"/>
                  </a:lnTo>
                  <a:lnTo>
                    <a:pt x="37" y="45"/>
                  </a:lnTo>
                  <a:lnTo>
                    <a:pt x="37" y="57"/>
                  </a:lnTo>
                  <a:lnTo>
                    <a:pt x="12" y="57"/>
                  </a:lnTo>
                  <a:lnTo>
                    <a:pt x="12" y="82"/>
                  </a:lnTo>
                  <a:lnTo>
                    <a:pt x="77" y="82"/>
                  </a:lnTo>
                  <a:lnTo>
                    <a:pt x="77" y="57"/>
                  </a:lnTo>
                  <a:lnTo>
                    <a:pt x="53" y="57"/>
                  </a:lnTo>
                  <a:lnTo>
                    <a:pt x="53" y="45"/>
                  </a:lnTo>
                  <a:lnTo>
                    <a:pt x="77" y="45"/>
                  </a:lnTo>
                  <a:lnTo>
                    <a:pt x="77" y="20"/>
                  </a:lnTo>
                  <a:lnTo>
                    <a:pt x="53" y="20"/>
                  </a:lnTo>
                  <a:lnTo>
                    <a:pt x="53" y="8"/>
                  </a:lnTo>
                  <a:lnTo>
                    <a:pt x="77" y="8"/>
                  </a:lnTo>
                  <a:lnTo>
                    <a:pt x="90" y="8"/>
                  </a:lnTo>
                  <a:lnTo>
                    <a:pt x="90" y="94"/>
                  </a:lnTo>
                  <a:lnTo>
                    <a:pt x="77" y="94"/>
                  </a:lnTo>
                  <a:lnTo>
                    <a:pt x="12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1995488" y="1165226"/>
              <a:ext cx="39688" cy="46038"/>
            </a:xfrm>
            <a:custGeom>
              <a:avLst/>
              <a:gdLst>
                <a:gd name="T0" fmla="*/ 0 w 25"/>
                <a:gd name="T1" fmla="*/ 23 h 29"/>
                <a:gd name="T2" fmla="*/ 14 w 25"/>
                <a:gd name="T3" fmla="*/ 0 h 29"/>
                <a:gd name="T4" fmla="*/ 25 w 25"/>
                <a:gd name="T5" fmla="*/ 6 h 29"/>
                <a:gd name="T6" fmla="*/ 10 w 25"/>
                <a:gd name="T7" fmla="*/ 29 h 29"/>
                <a:gd name="T8" fmla="*/ 0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23"/>
                  </a:moveTo>
                  <a:lnTo>
                    <a:pt x="14" y="0"/>
                  </a:lnTo>
                  <a:lnTo>
                    <a:pt x="25" y="6"/>
                  </a:lnTo>
                  <a:lnTo>
                    <a:pt x="10" y="29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1938338" y="1158876"/>
              <a:ext cx="39688" cy="46038"/>
            </a:xfrm>
            <a:custGeom>
              <a:avLst/>
              <a:gdLst>
                <a:gd name="T0" fmla="*/ 25 w 25"/>
                <a:gd name="T1" fmla="*/ 23 h 29"/>
                <a:gd name="T2" fmla="*/ 14 w 25"/>
                <a:gd name="T3" fmla="*/ 29 h 29"/>
                <a:gd name="T4" fmla="*/ 0 w 25"/>
                <a:gd name="T5" fmla="*/ 6 h 29"/>
                <a:gd name="T6" fmla="*/ 10 w 25"/>
                <a:gd name="T7" fmla="*/ 0 h 29"/>
                <a:gd name="T8" fmla="*/ 25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25" y="23"/>
                  </a:moveTo>
                  <a:lnTo>
                    <a:pt x="14" y="29"/>
                  </a:lnTo>
                  <a:lnTo>
                    <a:pt x="0" y="6"/>
                  </a:lnTo>
                  <a:lnTo>
                    <a:pt x="10" y="0"/>
                  </a:lnTo>
                  <a:lnTo>
                    <a:pt x="25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1898650" y="1165226"/>
              <a:ext cx="39688" cy="46038"/>
            </a:xfrm>
            <a:custGeom>
              <a:avLst/>
              <a:gdLst>
                <a:gd name="T0" fmla="*/ 0 w 25"/>
                <a:gd name="T1" fmla="*/ 6 h 29"/>
                <a:gd name="T2" fmla="*/ 11 w 25"/>
                <a:gd name="T3" fmla="*/ 0 h 29"/>
                <a:gd name="T4" fmla="*/ 25 w 25"/>
                <a:gd name="T5" fmla="*/ 23 h 29"/>
                <a:gd name="T6" fmla="*/ 15 w 25"/>
                <a:gd name="T7" fmla="*/ 29 h 29"/>
                <a:gd name="T8" fmla="*/ 0 w 25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6"/>
                  </a:moveTo>
                  <a:lnTo>
                    <a:pt x="11" y="0"/>
                  </a:lnTo>
                  <a:lnTo>
                    <a:pt x="25" y="23"/>
                  </a:lnTo>
                  <a:lnTo>
                    <a:pt x="15" y="29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1892300" y="1109663"/>
              <a:ext cx="134938" cy="46038"/>
            </a:xfrm>
            <a:custGeom>
              <a:avLst/>
              <a:gdLst>
                <a:gd name="T0" fmla="*/ 0 w 85"/>
                <a:gd name="T1" fmla="*/ 17 h 29"/>
                <a:gd name="T2" fmla="*/ 82 w 85"/>
                <a:gd name="T3" fmla="*/ 0 h 29"/>
                <a:gd name="T4" fmla="*/ 85 w 85"/>
                <a:gd name="T5" fmla="*/ 11 h 29"/>
                <a:gd name="T6" fmla="*/ 3 w 85"/>
                <a:gd name="T7" fmla="*/ 29 h 29"/>
                <a:gd name="T8" fmla="*/ 0 w 85"/>
                <a:gd name="T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9">
                  <a:moveTo>
                    <a:pt x="0" y="17"/>
                  </a:moveTo>
                  <a:lnTo>
                    <a:pt x="82" y="0"/>
                  </a:lnTo>
                  <a:lnTo>
                    <a:pt x="85" y="11"/>
                  </a:lnTo>
                  <a:lnTo>
                    <a:pt x="3" y="29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1768475" y="1160463"/>
              <a:ext cx="117475" cy="207963"/>
            </a:xfrm>
            <a:custGeom>
              <a:avLst/>
              <a:gdLst>
                <a:gd name="T0" fmla="*/ 46 w 74"/>
                <a:gd name="T1" fmla="*/ 49 h 131"/>
                <a:gd name="T2" fmla="*/ 48 w 74"/>
                <a:gd name="T3" fmla="*/ 48 h 131"/>
                <a:gd name="T4" fmla="*/ 71 w 74"/>
                <a:gd name="T5" fmla="*/ 88 h 131"/>
                <a:gd name="T6" fmla="*/ 60 w 74"/>
                <a:gd name="T7" fmla="*/ 94 h 131"/>
                <a:gd name="T8" fmla="*/ 46 w 74"/>
                <a:gd name="T9" fmla="*/ 68 h 131"/>
                <a:gd name="T10" fmla="*/ 46 w 74"/>
                <a:gd name="T11" fmla="*/ 131 h 131"/>
                <a:gd name="T12" fmla="*/ 33 w 74"/>
                <a:gd name="T13" fmla="*/ 131 h 131"/>
                <a:gd name="T14" fmla="*/ 33 w 74"/>
                <a:gd name="T15" fmla="*/ 59 h 131"/>
                <a:gd name="T16" fmla="*/ 11 w 74"/>
                <a:gd name="T17" fmla="*/ 98 h 131"/>
                <a:gd name="T18" fmla="*/ 0 w 74"/>
                <a:gd name="T19" fmla="*/ 91 h 131"/>
                <a:gd name="T20" fmla="*/ 33 w 74"/>
                <a:gd name="T21" fmla="*/ 34 h 131"/>
                <a:gd name="T22" fmla="*/ 33 w 74"/>
                <a:gd name="T23" fmla="*/ 25 h 131"/>
                <a:gd name="T24" fmla="*/ 5 w 74"/>
                <a:gd name="T25" fmla="*/ 25 h 131"/>
                <a:gd name="T26" fmla="*/ 5 w 74"/>
                <a:gd name="T27" fmla="*/ 13 h 131"/>
                <a:gd name="T28" fmla="*/ 33 w 74"/>
                <a:gd name="T29" fmla="*/ 13 h 131"/>
                <a:gd name="T30" fmla="*/ 33 w 74"/>
                <a:gd name="T31" fmla="*/ 0 h 131"/>
                <a:gd name="T32" fmla="*/ 46 w 74"/>
                <a:gd name="T33" fmla="*/ 0 h 131"/>
                <a:gd name="T34" fmla="*/ 46 w 74"/>
                <a:gd name="T35" fmla="*/ 13 h 131"/>
                <a:gd name="T36" fmla="*/ 74 w 74"/>
                <a:gd name="T37" fmla="*/ 13 h 131"/>
                <a:gd name="T38" fmla="*/ 74 w 74"/>
                <a:gd name="T39" fmla="*/ 25 h 131"/>
                <a:gd name="T40" fmla="*/ 46 w 74"/>
                <a:gd name="T41" fmla="*/ 25 h 131"/>
                <a:gd name="T42" fmla="*/ 46 w 74"/>
                <a:gd name="T43" fmla="*/ 4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131">
                  <a:moveTo>
                    <a:pt x="46" y="49"/>
                  </a:moveTo>
                  <a:lnTo>
                    <a:pt x="48" y="48"/>
                  </a:lnTo>
                  <a:lnTo>
                    <a:pt x="71" y="88"/>
                  </a:lnTo>
                  <a:lnTo>
                    <a:pt x="60" y="94"/>
                  </a:lnTo>
                  <a:lnTo>
                    <a:pt x="46" y="68"/>
                  </a:lnTo>
                  <a:lnTo>
                    <a:pt x="46" y="131"/>
                  </a:lnTo>
                  <a:lnTo>
                    <a:pt x="33" y="131"/>
                  </a:lnTo>
                  <a:lnTo>
                    <a:pt x="33" y="59"/>
                  </a:lnTo>
                  <a:lnTo>
                    <a:pt x="11" y="98"/>
                  </a:lnTo>
                  <a:lnTo>
                    <a:pt x="0" y="91"/>
                  </a:lnTo>
                  <a:lnTo>
                    <a:pt x="33" y="34"/>
                  </a:lnTo>
                  <a:lnTo>
                    <a:pt x="33" y="25"/>
                  </a:lnTo>
                  <a:lnTo>
                    <a:pt x="5" y="25"/>
                  </a:lnTo>
                  <a:lnTo>
                    <a:pt x="5" y="13"/>
                  </a:lnTo>
                  <a:lnTo>
                    <a:pt x="33" y="1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13"/>
                  </a:lnTo>
                  <a:lnTo>
                    <a:pt x="74" y="13"/>
                  </a:lnTo>
                  <a:lnTo>
                    <a:pt x="74" y="25"/>
                  </a:lnTo>
                  <a:lnTo>
                    <a:pt x="46" y="25"/>
                  </a:lnTo>
                  <a:lnTo>
                    <a:pt x="46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1774825" y="1111251"/>
              <a:ext cx="103188" cy="44450"/>
            </a:xfrm>
            <a:custGeom>
              <a:avLst/>
              <a:gdLst>
                <a:gd name="T0" fmla="*/ 0 w 65"/>
                <a:gd name="T1" fmla="*/ 16 h 28"/>
                <a:gd name="T2" fmla="*/ 62 w 65"/>
                <a:gd name="T3" fmla="*/ 0 h 28"/>
                <a:gd name="T4" fmla="*/ 65 w 65"/>
                <a:gd name="T5" fmla="*/ 11 h 28"/>
                <a:gd name="T6" fmla="*/ 4 w 65"/>
                <a:gd name="T7" fmla="*/ 28 h 28"/>
                <a:gd name="T8" fmla="*/ 0 w 65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8">
                  <a:moveTo>
                    <a:pt x="0" y="16"/>
                  </a:moveTo>
                  <a:lnTo>
                    <a:pt x="62" y="0"/>
                  </a:lnTo>
                  <a:lnTo>
                    <a:pt x="65" y="11"/>
                  </a:lnTo>
                  <a:lnTo>
                    <a:pt x="4" y="28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1281113" y="1446213"/>
              <a:ext cx="698500" cy="392113"/>
            </a:xfrm>
            <a:custGeom>
              <a:avLst/>
              <a:gdLst>
                <a:gd name="T0" fmla="*/ 740 w 776"/>
                <a:gd name="T1" fmla="*/ 336 h 436"/>
                <a:gd name="T2" fmla="*/ 626 w 776"/>
                <a:gd name="T3" fmla="*/ 383 h 436"/>
                <a:gd name="T4" fmla="*/ 462 w 776"/>
                <a:gd name="T5" fmla="*/ 218 h 436"/>
                <a:gd name="T6" fmla="*/ 626 w 776"/>
                <a:gd name="T7" fmla="*/ 54 h 436"/>
                <a:gd name="T8" fmla="*/ 738 w 776"/>
                <a:gd name="T9" fmla="*/ 99 h 436"/>
                <a:gd name="T10" fmla="*/ 774 w 776"/>
                <a:gd name="T11" fmla="*/ 58 h 436"/>
                <a:gd name="T12" fmla="*/ 626 w 776"/>
                <a:gd name="T13" fmla="*/ 0 h 436"/>
                <a:gd name="T14" fmla="*/ 422 w 776"/>
                <a:gd name="T15" fmla="*/ 141 h 436"/>
                <a:gd name="T16" fmla="*/ 218 w 776"/>
                <a:gd name="T17" fmla="*/ 0 h 436"/>
                <a:gd name="T18" fmla="*/ 0 w 776"/>
                <a:gd name="T19" fmla="*/ 218 h 436"/>
                <a:gd name="T20" fmla="*/ 218 w 776"/>
                <a:gd name="T21" fmla="*/ 436 h 436"/>
                <a:gd name="T22" fmla="*/ 422 w 776"/>
                <a:gd name="T23" fmla="*/ 294 h 436"/>
                <a:gd name="T24" fmla="*/ 626 w 776"/>
                <a:gd name="T25" fmla="*/ 436 h 436"/>
                <a:gd name="T26" fmla="*/ 776 w 776"/>
                <a:gd name="T27" fmla="*/ 375 h 436"/>
                <a:gd name="T28" fmla="*/ 740 w 776"/>
                <a:gd name="T29" fmla="*/ 336 h 436"/>
                <a:gd name="T30" fmla="*/ 218 w 776"/>
                <a:gd name="T31" fmla="*/ 382 h 436"/>
                <a:gd name="T32" fmla="*/ 55 w 776"/>
                <a:gd name="T33" fmla="*/ 219 h 436"/>
                <a:gd name="T34" fmla="*/ 218 w 776"/>
                <a:gd name="T35" fmla="*/ 55 h 436"/>
                <a:gd name="T36" fmla="*/ 381 w 776"/>
                <a:gd name="T37" fmla="*/ 219 h 436"/>
                <a:gd name="T38" fmla="*/ 218 w 776"/>
                <a:gd name="T39" fmla="*/ 38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6" h="436">
                  <a:moveTo>
                    <a:pt x="740" y="336"/>
                  </a:moveTo>
                  <a:cubicBezTo>
                    <a:pt x="710" y="365"/>
                    <a:pt x="670" y="383"/>
                    <a:pt x="626" y="383"/>
                  </a:cubicBezTo>
                  <a:cubicBezTo>
                    <a:pt x="536" y="383"/>
                    <a:pt x="462" y="309"/>
                    <a:pt x="462" y="218"/>
                  </a:cubicBezTo>
                  <a:cubicBezTo>
                    <a:pt x="462" y="128"/>
                    <a:pt x="536" y="54"/>
                    <a:pt x="626" y="54"/>
                  </a:cubicBezTo>
                  <a:cubicBezTo>
                    <a:pt x="670" y="54"/>
                    <a:pt x="709" y="71"/>
                    <a:pt x="738" y="99"/>
                  </a:cubicBezTo>
                  <a:cubicBezTo>
                    <a:pt x="774" y="58"/>
                    <a:pt x="774" y="58"/>
                    <a:pt x="774" y="58"/>
                  </a:cubicBezTo>
                  <a:cubicBezTo>
                    <a:pt x="735" y="22"/>
                    <a:pt x="683" y="0"/>
                    <a:pt x="626" y="0"/>
                  </a:cubicBezTo>
                  <a:cubicBezTo>
                    <a:pt x="532" y="0"/>
                    <a:pt x="453" y="58"/>
                    <a:pt x="422" y="141"/>
                  </a:cubicBezTo>
                  <a:cubicBezTo>
                    <a:pt x="391" y="58"/>
                    <a:pt x="311" y="0"/>
                    <a:pt x="218" y="0"/>
                  </a:cubicBezTo>
                  <a:cubicBezTo>
                    <a:pt x="98" y="0"/>
                    <a:pt x="0" y="97"/>
                    <a:pt x="0" y="218"/>
                  </a:cubicBezTo>
                  <a:cubicBezTo>
                    <a:pt x="0" y="338"/>
                    <a:pt x="98" y="436"/>
                    <a:pt x="218" y="436"/>
                  </a:cubicBezTo>
                  <a:cubicBezTo>
                    <a:pt x="311" y="436"/>
                    <a:pt x="391" y="377"/>
                    <a:pt x="422" y="294"/>
                  </a:cubicBezTo>
                  <a:cubicBezTo>
                    <a:pt x="453" y="377"/>
                    <a:pt x="532" y="436"/>
                    <a:pt x="626" y="436"/>
                  </a:cubicBezTo>
                  <a:cubicBezTo>
                    <a:pt x="684" y="436"/>
                    <a:pt x="737" y="413"/>
                    <a:pt x="776" y="375"/>
                  </a:cubicBezTo>
                  <a:lnTo>
                    <a:pt x="740" y="336"/>
                  </a:lnTo>
                  <a:close/>
                  <a:moveTo>
                    <a:pt x="218" y="382"/>
                  </a:moveTo>
                  <a:cubicBezTo>
                    <a:pt x="128" y="382"/>
                    <a:pt x="55" y="309"/>
                    <a:pt x="55" y="219"/>
                  </a:cubicBezTo>
                  <a:cubicBezTo>
                    <a:pt x="55" y="128"/>
                    <a:pt x="128" y="55"/>
                    <a:pt x="218" y="55"/>
                  </a:cubicBezTo>
                  <a:cubicBezTo>
                    <a:pt x="308" y="55"/>
                    <a:pt x="381" y="128"/>
                    <a:pt x="381" y="219"/>
                  </a:cubicBezTo>
                  <a:cubicBezTo>
                    <a:pt x="381" y="309"/>
                    <a:pt x="308" y="382"/>
                    <a:pt x="218" y="3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 noEditPoints="1"/>
            </p:cNvSpPr>
            <p:nvPr/>
          </p:nvSpPr>
          <p:spPr bwMode="auto">
            <a:xfrm>
              <a:off x="603250" y="1054101"/>
              <a:ext cx="679450" cy="800100"/>
            </a:xfrm>
            <a:custGeom>
              <a:avLst/>
              <a:gdLst>
                <a:gd name="T0" fmla="*/ 313 w 756"/>
                <a:gd name="T1" fmla="*/ 0 h 888"/>
                <a:gd name="T2" fmla="*/ 296 w 756"/>
                <a:gd name="T3" fmla="*/ 1 h 888"/>
                <a:gd name="T4" fmla="*/ 296 w 756"/>
                <a:gd name="T5" fmla="*/ 0 h 888"/>
                <a:gd name="T6" fmla="*/ 0 w 756"/>
                <a:gd name="T7" fmla="*/ 0 h 888"/>
                <a:gd name="T8" fmla="*/ 0 w 756"/>
                <a:gd name="T9" fmla="*/ 888 h 888"/>
                <a:gd name="T10" fmla="*/ 296 w 756"/>
                <a:gd name="T11" fmla="*/ 888 h 888"/>
                <a:gd name="T12" fmla="*/ 296 w 756"/>
                <a:gd name="T13" fmla="*/ 888 h 888"/>
                <a:gd name="T14" fmla="*/ 311 w 756"/>
                <a:gd name="T15" fmla="*/ 888 h 888"/>
                <a:gd name="T16" fmla="*/ 756 w 756"/>
                <a:gd name="T17" fmla="*/ 442 h 888"/>
                <a:gd name="T18" fmla="*/ 313 w 756"/>
                <a:gd name="T19" fmla="*/ 0 h 888"/>
                <a:gd name="T20" fmla="*/ 257 w 756"/>
                <a:gd name="T21" fmla="*/ 326 h 888"/>
                <a:gd name="T22" fmla="*/ 349 w 756"/>
                <a:gd name="T23" fmla="*/ 92 h 888"/>
                <a:gd name="T24" fmla="*/ 411 w 756"/>
                <a:gd name="T25" fmla="*/ 341 h 888"/>
                <a:gd name="T26" fmla="*/ 317 w 756"/>
                <a:gd name="T27" fmla="*/ 578 h 888"/>
                <a:gd name="T28" fmla="*/ 257 w 756"/>
                <a:gd name="T29" fmla="*/ 326 h 888"/>
                <a:gd name="T30" fmla="*/ 234 w 756"/>
                <a:gd name="T31" fmla="*/ 790 h 888"/>
                <a:gd name="T32" fmla="*/ 118 w 756"/>
                <a:gd name="T33" fmla="*/ 558 h 888"/>
                <a:gd name="T34" fmla="*/ 212 w 756"/>
                <a:gd name="T35" fmla="*/ 279 h 888"/>
                <a:gd name="T36" fmla="*/ 273 w 756"/>
                <a:gd name="T37" fmla="*/ 573 h 888"/>
                <a:gd name="T38" fmla="*/ 278 w 756"/>
                <a:gd name="T39" fmla="*/ 667 h 888"/>
                <a:gd name="T40" fmla="*/ 234 w 756"/>
                <a:gd name="T41" fmla="*/ 790 h 888"/>
                <a:gd name="T42" fmla="*/ 505 w 756"/>
                <a:gd name="T43" fmla="*/ 664 h 888"/>
                <a:gd name="T44" fmla="*/ 278 w 756"/>
                <a:gd name="T45" fmla="*/ 789 h 888"/>
                <a:gd name="T46" fmla="*/ 395 w 756"/>
                <a:gd name="T47" fmla="*/ 559 h 888"/>
                <a:gd name="T48" fmla="*/ 616 w 756"/>
                <a:gd name="T49" fmla="*/ 426 h 888"/>
                <a:gd name="T50" fmla="*/ 505 w 756"/>
                <a:gd name="T51" fmla="*/ 664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6" h="888">
                  <a:moveTo>
                    <a:pt x="313" y="0"/>
                  </a:moveTo>
                  <a:cubicBezTo>
                    <a:pt x="307" y="0"/>
                    <a:pt x="302" y="0"/>
                    <a:pt x="296" y="1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88"/>
                    <a:pt x="0" y="888"/>
                    <a:pt x="0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301" y="888"/>
                    <a:pt x="306" y="888"/>
                    <a:pt x="311" y="888"/>
                  </a:cubicBezTo>
                  <a:cubicBezTo>
                    <a:pt x="556" y="888"/>
                    <a:pt x="756" y="686"/>
                    <a:pt x="756" y="442"/>
                  </a:cubicBezTo>
                  <a:cubicBezTo>
                    <a:pt x="756" y="197"/>
                    <a:pt x="557" y="1"/>
                    <a:pt x="313" y="0"/>
                  </a:cubicBezTo>
                  <a:close/>
                  <a:moveTo>
                    <a:pt x="257" y="326"/>
                  </a:moveTo>
                  <a:cubicBezTo>
                    <a:pt x="268" y="192"/>
                    <a:pt x="349" y="92"/>
                    <a:pt x="349" y="92"/>
                  </a:cubicBezTo>
                  <a:cubicBezTo>
                    <a:pt x="349" y="92"/>
                    <a:pt x="427" y="188"/>
                    <a:pt x="411" y="341"/>
                  </a:cubicBezTo>
                  <a:cubicBezTo>
                    <a:pt x="396" y="491"/>
                    <a:pt x="317" y="578"/>
                    <a:pt x="317" y="578"/>
                  </a:cubicBezTo>
                  <a:cubicBezTo>
                    <a:pt x="317" y="578"/>
                    <a:pt x="245" y="459"/>
                    <a:pt x="257" y="326"/>
                  </a:cubicBezTo>
                  <a:close/>
                  <a:moveTo>
                    <a:pt x="234" y="790"/>
                  </a:moveTo>
                  <a:cubicBezTo>
                    <a:pt x="234" y="790"/>
                    <a:pt x="127" y="667"/>
                    <a:pt x="118" y="558"/>
                  </a:cubicBezTo>
                  <a:cubicBezTo>
                    <a:pt x="105" y="410"/>
                    <a:pt x="212" y="279"/>
                    <a:pt x="212" y="279"/>
                  </a:cubicBezTo>
                  <a:cubicBezTo>
                    <a:pt x="205" y="483"/>
                    <a:pt x="273" y="573"/>
                    <a:pt x="273" y="573"/>
                  </a:cubicBezTo>
                  <a:cubicBezTo>
                    <a:pt x="273" y="573"/>
                    <a:pt x="289" y="597"/>
                    <a:pt x="278" y="667"/>
                  </a:cubicBezTo>
                  <a:cubicBezTo>
                    <a:pt x="267" y="736"/>
                    <a:pt x="234" y="790"/>
                    <a:pt x="234" y="790"/>
                  </a:cubicBezTo>
                  <a:close/>
                  <a:moveTo>
                    <a:pt x="505" y="664"/>
                  </a:moveTo>
                  <a:cubicBezTo>
                    <a:pt x="408" y="771"/>
                    <a:pt x="278" y="789"/>
                    <a:pt x="278" y="789"/>
                  </a:cubicBezTo>
                  <a:cubicBezTo>
                    <a:pt x="278" y="789"/>
                    <a:pt x="282" y="666"/>
                    <a:pt x="395" y="559"/>
                  </a:cubicBezTo>
                  <a:cubicBezTo>
                    <a:pt x="508" y="453"/>
                    <a:pt x="616" y="426"/>
                    <a:pt x="616" y="426"/>
                  </a:cubicBezTo>
                  <a:cubicBezTo>
                    <a:pt x="616" y="426"/>
                    <a:pt x="601" y="557"/>
                    <a:pt x="505" y="6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7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0" y="249555"/>
            <a:ext cx="946785" cy="45148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68275" y="6358255"/>
            <a:ext cx="295211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湖南一程智能科技有限公司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Hunan Yicheng Intelligent Technology Co.Lt</a:t>
            </a:r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zh-CN" sz="9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0115" y="1447800"/>
            <a:ext cx="53784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8645" y="1543685"/>
            <a:ext cx="70294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3-6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、信号点位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布局图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0250" y="1165860"/>
            <a:ext cx="8191500" cy="45262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168468" y="583664"/>
            <a:ext cx="608851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68468" y="231790"/>
            <a:ext cx="613846" cy="255727"/>
            <a:chOff x="603250" y="1054101"/>
            <a:chExt cx="1951038" cy="812800"/>
          </a:xfrm>
          <a:solidFill>
            <a:schemeClr val="bg1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2365375" y="1431926"/>
              <a:ext cx="188913" cy="407988"/>
            </a:xfrm>
            <a:custGeom>
              <a:avLst/>
              <a:gdLst>
                <a:gd name="T0" fmla="*/ 48 w 210"/>
                <a:gd name="T1" fmla="*/ 208 h 453"/>
                <a:gd name="T2" fmla="*/ 46 w 210"/>
                <a:gd name="T3" fmla="*/ 208 h 453"/>
                <a:gd name="T4" fmla="*/ 46 w 210"/>
                <a:gd name="T5" fmla="*/ 451 h 453"/>
                <a:gd name="T6" fmla="*/ 0 w 210"/>
                <a:gd name="T7" fmla="*/ 453 h 453"/>
                <a:gd name="T8" fmla="*/ 0 w 210"/>
                <a:gd name="T9" fmla="*/ 208 h 453"/>
                <a:gd name="T10" fmla="*/ 0 w 210"/>
                <a:gd name="T11" fmla="*/ 204 h 453"/>
                <a:gd name="T12" fmla="*/ 0 w 210"/>
                <a:gd name="T13" fmla="*/ 164 h 453"/>
                <a:gd name="T14" fmla="*/ 210 w 210"/>
                <a:gd name="T15" fmla="*/ 0 h 453"/>
                <a:gd name="T16" fmla="*/ 210 w 210"/>
                <a:gd name="T17" fmla="*/ 55 h 453"/>
                <a:gd name="T18" fmla="*/ 48 w 210"/>
                <a:gd name="T19" fmla="*/ 2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453">
                  <a:moveTo>
                    <a:pt x="48" y="208"/>
                  </a:moveTo>
                  <a:cubicBezTo>
                    <a:pt x="46" y="208"/>
                    <a:pt x="46" y="208"/>
                    <a:pt x="46" y="208"/>
                  </a:cubicBezTo>
                  <a:cubicBezTo>
                    <a:pt x="46" y="451"/>
                    <a:pt x="46" y="451"/>
                    <a:pt x="46" y="451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4" y="70"/>
                    <a:pt x="109" y="0"/>
                    <a:pt x="210" y="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125" y="57"/>
                    <a:pt x="56" y="123"/>
                    <a:pt x="48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2466975" y="1135063"/>
              <a:ext cx="71438" cy="231775"/>
            </a:xfrm>
            <a:custGeom>
              <a:avLst/>
              <a:gdLst>
                <a:gd name="T0" fmla="*/ 0 w 79"/>
                <a:gd name="T1" fmla="*/ 185 h 258"/>
                <a:gd name="T2" fmla="*/ 0 w 79"/>
                <a:gd name="T3" fmla="*/ 185 h 258"/>
                <a:gd name="T4" fmla="*/ 0 w 79"/>
                <a:gd name="T5" fmla="*/ 0 h 258"/>
                <a:gd name="T6" fmla="*/ 21 w 79"/>
                <a:gd name="T7" fmla="*/ 0 h 258"/>
                <a:gd name="T8" fmla="*/ 21 w 79"/>
                <a:gd name="T9" fmla="*/ 186 h 258"/>
                <a:gd name="T10" fmla="*/ 79 w 79"/>
                <a:gd name="T11" fmla="*/ 240 h 258"/>
                <a:gd name="T12" fmla="*/ 79 w 79"/>
                <a:gd name="T13" fmla="*/ 258 h 258"/>
                <a:gd name="T14" fmla="*/ 76 w 79"/>
                <a:gd name="T15" fmla="*/ 258 h 258"/>
                <a:gd name="T16" fmla="*/ 0 w 79"/>
                <a:gd name="T17" fmla="*/ 18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58"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24" y="216"/>
                    <a:pt x="48" y="240"/>
                    <a:pt x="79" y="240"/>
                  </a:cubicBezTo>
                  <a:cubicBezTo>
                    <a:pt x="79" y="258"/>
                    <a:pt x="79" y="258"/>
                    <a:pt x="79" y="258"/>
                  </a:cubicBezTo>
                  <a:cubicBezTo>
                    <a:pt x="78" y="258"/>
                    <a:pt x="77" y="258"/>
                    <a:pt x="76" y="258"/>
                  </a:cubicBezTo>
                  <a:cubicBezTo>
                    <a:pt x="35" y="258"/>
                    <a:pt x="1" y="226"/>
                    <a:pt x="0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2332038" y="1135063"/>
              <a:ext cx="69850" cy="231775"/>
            </a:xfrm>
            <a:custGeom>
              <a:avLst/>
              <a:gdLst>
                <a:gd name="T0" fmla="*/ 79 w 79"/>
                <a:gd name="T1" fmla="*/ 188 h 258"/>
                <a:gd name="T2" fmla="*/ 79 w 79"/>
                <a:gd name="T3" fmla="*/ 188 h 258"/>
                <a:gd name="T4" fmla="*/ 3 w 79"/>
                <a:gd name="T5" fmla="*/ 258 h 258"/>
                <a:gd name="T6" fmla="*/ 0 w 79"/>
                <a:gd name="T7" fmla="*/ 258 h 258"/>
                <a:gd name="T8" fmla="*/ 0 w 79"/>
                <a:gd name="T9" fmla="*/ 240 h 258"/>
                <a:gd name="T10" fmla="*/ 57 w 79"/>
                <a:gd name="T11" fmla="*/ 186 h 258"/>
                <a:gd name="T12" fmla="*/ 57 w 79"/>
                <a:gd name="T13" fmla="*/ 0 h 258"/>
                <a:gd name="T14" fmla="*/ 79 w 79"/>
                <a:gd name="T15" fmla="*/ 0 h 258"/>
                <a:gd name="T16" fmla="*/ 79 w 79"/>
                <a:gd name="T17" fmla="*/ 185 h 258"/>
                <a:gd name="T18" fmla="*/ 79 w 79"/>
                <a:gd name="T19" fmla="*/ 185 h 258"/>
                <a:gd name="T20" fmla="*/ 79 w 79"/>
                <a:gd name="T21" fmla="*/ 186 h 258"/>
                <a:gd name="T22" fmla="*/ 79 w 79"/>
                <a:gd name="T23" fmla="*/ 18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258">
                  <a:moveTo>
                    <a:pt x="79" y="188"/>
                  </a:moveTo>
                  <a:cubicBezTo>
                    <a:pt x="79" y="188"/>
                    <a:pt x="79" y="188"/>
                    <a:pt x="79" y="188"/>
                  </a:cubicBezTo>
                  <a:cubicBezTo>
                    <a:pt x="76" y="227"/>
                    <a:pt x="44" y="258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0" y="240"/>
                    <a:pt x="55" y="216"/>
                    <a:pt x="57" y="18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6"/>
                    <a:pt x="79" y="186"/>
                    <a:pt x="79" y="186"/>
                  </a:cubicBezTo>
                  <a:lnTo>
                    <a:pt x="79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1925638" y="1417638"/>
              <a:ext cx="430213" cy="449263"/>
            </a:xfrm>
            <a:custGeom>
              <a:avLst/>
              <a:gdLst>
                <a:gd name="T0" fmla="*/ 463 w 478"/>
                <a:gd name="T1" fmla="*/ 211 h 498"/>
                <a:gd name="T2" fmla="*/ 409 w 478"/>
                <a:gd name="T3" fmla="*/ 220 h 498"/>
                <a:gd name="T4" fmla="*/ 330 w 478"/>
                <a:gd name="T5" fmla="*/ 391 h 498"/>
                <a:gd name="T6" fmla="*/ 108 w 478"/>
                <a:gd name="T7" fmla="*/ 332 h 498"/>
                <a:gd name="T8" fmla="*/ 417 w 478"/>
                <a:gd name="T9" fmla="*/ 153 h 498"/>
                <a:gd name="T10" fmla="*/ 417 w 478"/>
                <a:gd name="T11" fmla="*/ 153 h 498"/>
                <a:gd name="T12" fmla="*/ 438 w 478"/>
                <a:gd name="T13" fmla="*/ 141 h 498"/>
                <a:gd name="T14" fmla="*/ 437 w 478"/>
                <a:gd name="T15" fmla="*/ 140 h 498"/>
                <a:gd name="T16" fmla="*/ 140 w 478"/>
                <a:gd name="T17" fmla="*/ 60 h 498"/>
                <a:gd name="T18" fmla="*/ 60 w 478"/>
                <a:gd name="T19" fmla="*/ 358 h 498"/>
                <a:gd name="T20" fmla="*/ 357 w 478"/>
                <a:gd name="T21" fmla="*/ 437 h 498"/>
                <a:gd name="T22" fmla="*/ 463 w 478"/>
                <a:gd name="T23" fmla="*/ 211 h 498"/>
                <a:gd name="T24" fmla="*/ 87 w 478"/>
                <a:gd name="T25" fmla="*/ 274 h 498"/>
                <a:gd name="T26" fmla="*/ 167 w 478"/>
                <a:gd name="T27" fmla="*/ 108 h 498"/>
                <a:gd name="T28" fmla="*/ 350 w 478"/>
                <a:gd name="T29" fmla="*/ 122 h 498"/>
                <a:gd name="T30" fmla="*/ 87 w 478"/>
                <a:gd name="T31" fmla="*/ 274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8" h="498">
                  <a:moveTo>
                    <a:pt x="463" y="211"/>
                  </a:moveTo>
                  <a:cubicBezTo>
                    <a:pt x="409" y="220"/>
                    <a:pt x="409" y="220"/>
                    <a:pt x="409" y="220"/>
                  </a:cubicBezTo>
                  <a:cubicBezTo>
                    <a:pt x="421" y="286"/>
                    <a:pt x="392" y="356"/>
                    <a:pt x="330" y="391"/>
                  </a:cubicBezTo>
                  <a:cubicBezTo>
                    <a:pt x="252" y="436"/>
                    <a:pt x="153" y="410"/>
                    <a:pt x="108" y="332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38" y="141"/>
                    <a:pt x="438" y="141"/>
                    <a:pt x="438" y="141"/>
                  </a:cubicBezTo>
                  <a:cubicBezTo>
                    <a:pt x="437" y="141"/>
                    <a:pt x="437" y="140"/>
                    <a:pt x="437" y="140"/>
                  </a:cubicBezTo>
                  <a:cubicBezTo>
                    <a:pt x="377" y="35"/>
                    <a:pt x="244" y="0"/>
                    <a:pt x="140" y="60"/>
                  </a:cubicBezTo>
                  <a:cubicBezTo>
                    <a:pt x="35" y="120"/>
                    <a:pt x="0" y="253"/>
                    <a:pt x="60" y="358"/>
                  </a:cubicBezTo>
                  <a:cubicBezTo>
                    <a:pt x="120" y="462"/>
                    <a:pt x="253" y="498"/>
                    <a:pt x="357" y="437"/>
                  </a:cubicBezTo>
                  <a:cubicBezTo>
                    <a:pt x="439" y="390"/>
                    <a:pt x="478" y="299"/>
                    <a:pt x="463" y="211"/>
                  </a:cubicBezTo>
                  <a:close/>
                  <a:moveTo>
                    <a:pt x="87" y="274"/>
                  </a:moveTo>
                  <a:cubicBezTo>
                    <a:pt x="78" y="209"/>
                    <a:pt x="107" y="142"/>
                    <a:pt x="167" y="108"/>
                  </a:cubicBezTo>
                  <a:cubicBezTo>
                    <a:pt x="227" y="73"/>
                    <a:pt x="299" y="81"/>
                    <a:pt x="350" y="122"/>
                  </a:cubicBezTo>
                  <a:lnTo>
                    <a:pt x="87" y="2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2073275" y="1250951"/>
              <a:ext cx="225425" cy="115888"/>
            </a:xfrm>
            <a:custGeom>
              <a:avLst/>
              <a:gdLst>
                <a:gd name="T0" fmla="*/ 172 w 251"/>
                <a:gd name="T1" fmla="*/ 58 h 128"/>
                <a:gd name="T2" fmla="*/ 172 w 251"/>
                <a:gd name="T3" fmla="*/ 58 h 128"/>
                <a:gd name="T4" fmla="*/ 172 w 251"/>
                <a:gd name="T5" fmla="*/ 56 h 128"/>
                <a:gd name="T6" fmla="*/ 172 w 251"/>
                <a:gd name="T7" fmla="*/ 55 h 128"/>
                <a:gd name="T8" fmla="*/ 172 w 251"/>
                <a:gd name="T9" fmla="*/ 55 h 128"/>
                <a:gd name="T10" fmla="*/ 172 w 251"/>
                <a:gd name="T11" fmla="*/ 22 h 128"/>
                <a:gd name="T12" fmla="*/ 79 w 251"/>
                <a:gd name="T13" fmla="*/ 22 h 128"/>
                <a:gd name="T14" fmla="*/ 79 w 251"/>
                <a:gd name="T15" fmla="*/ 55 h 128"/>
                <a:gd name="T16" fmla="*/ 79 w 251"/>
                <a:gd name="T17" fmla="*/ 55 h 128"/>
                <a:gd name="T18" fmla="*/ 79 w 251"/>
                <a:gd name="T19" fmla="*/ 56 h 128"/>
                <a:gd name="T20" fmla="*/ 79 w 251"/>
                <a:gd name="T21" fmla="*/ 58 h 128"/>
                <a:gd name="T22" fmla="*/ 79 w 251"/>
                <a:gd name="T23" fmla="*/ 58 h 128"/>
                <a:gd name="T24" fmla="*/ 3 w 251"/>
                <a:gd name="T25" fmla="*/ 128 h 128"/>
                <a:gd name="T26" fmla="*/ 0 w 251"/>
                <a:gd name="T27" fmla="*/ 128 h 128"/>
                <a:gd name="T28" fmla="*/ 0 w 251"/>
                <a:gd name="T29" fmla="*/ 110 h 128"/>
                <a:gd name="T30" fmla="*/ 57 w 251"/>
                <a:gd name="T31" fmla="*/ 56 h 128"/>
                <a:gd name="T32" fmla="*/ 57 w 251"/>
                <a:gd name="T33" fmla="*/ 22 h 128"/>
                <a:gd name="T34" fmla="*/ 57 w 251"/>
                <a:gd name="T35" fmla="*/ 0 h 128"/>
                <a:gd name="T36" fmla="*/ 79 w 251"/>
                <a:gd name="T37" fmla="*/ 0 h 128"/>
                <a:gd name="T38" fmla="*/ 172 w 251"/>
                <a:gd name="T39" fmla="*/ 0 h 128"/>
                <a:gd name="T40" fmla="*/ 179 w 251"/>
                <a:gd name="T41" fmla="*/ 0 h 128"/>
                <a:gd name="T42" fmla="*/ 194 w 251"/>
                <a:gd name="T43" fmla="*/ 0 h 128"/>
                <a:gd name="T44" fmla="*/ 194 w 251"/>
                <a:gd name="T45" fmla="*/ 56 h 128"/>
                <a:gd name="T46" fmla="*/ 251 w 251"/>
                <a:gd name="T47" fmla="*/ 110 h 128"/>
                <a:gd name="T48" fmla="*/ 251 w 251"/>
                <a:gd name="T49" fmla="*/ 128 h 128"/>
                <a:gd name="T50" fmla="*/ 248 w 251"/>
                <a:gd name="T51" fmla="*/ 128 h 128"/>
                <a:gd name="T52" fmla="*/ 172 w 251"/>
                <a:gd name="T53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1" h="128">
                  <a:moveTo>
                    <a:pt x="172" y="58"/>
                  </a:moveTo>
                  <a:cubicBezTo>
                    <a:pt x="172" y="58"/>
                    <a:pt x="172" y="58"/>
                    <a:pt x="172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2" y="56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6" y="97"/>
                    <a:pt x="43" y="128"/>
                    <a:pt x="3" y="128"/>
                  </a:cubicBezTo>
                  <a:cubicBezTo>
                    <a:pt x="2" y="128"/>
                    <a:pt x="1" y="128"/>
                    <a:pt x="0" y="1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0" y="110"/>
                    <a:pt x="55" y="86"/>
                    <a:pt x="57" y="56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6" y="86"/>
                    <a:pt x="221" y="110"/>
                    <a:pt x="251" y="110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0" y="128"/>
                    <a:pt x="249" y="128"/>
                    <a:pt x="248" y="128"/>
                  </a:cubicBezTo>
                  <a:cubicBezTo>
                    <a:pt x="208" y="128"/>
                    <a:pt x="175" y="97"/>
                    <a:pt x="172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2079625" y="1212851"/>
              <a:ext cx="212725" cy="31750"/>
            </a:xfrm>
            <a:custGeom>
              <a:avLst/>
              <a:gdLst>
                <a:gd name="T0" fmla="*/ 122 w 134"/>
                <a:gd name="T1" fmla="*/ 12 h 20"/>
                <a:gd name="T2" fmla="*/ 12 w 134"/>
                <a:gd name="T3" fmla="*/ 12 h 20"/>
                <a:gd name="T4" fmla="*/ 12 w 134"/>
                <a:gd name="T5" fmla="*/ 20 h 20"/>
                <a:gd name="T6" fmla="*/ 0 w 134"/>
                <a:gd name="T7" fmla="*/ 20 h 20"/>
                <a:gd name="T8" fmla="*/ 0 w 134"/>
                <a:gd name="T9" fmla="*/ 12 h 20"/>
                <a:gd name="T10" fmla="*/ 0 w 134"/>
                <a:gd name="T11" fmla="*/ 0 h 20"/>
                <a:gd name="T12" fmla="*/ 12 w 134"/>
                <a:gd name="T13" fmla="*/ 0 h 20"/>
                <a:gd name="T14" fmla="*/ 122 w 134"/>
                <a:gd name="T15" fmla="*/ 0 h 20"/>
                <a:gd name="T16" fmla="*/ 134 w 134"/>
                <a:gd name="T17" fmla="*/ 0 h 20"/>
                <a:gd name="T18" fmla="*/ 134 w 134"/>
                <a:gd name="T19" fmla="*/ 12 h 20"/>
                <a:gd name="T20" fmla="*/ 134 w 134"/>
                <a:gd name="T21" fmla="*/ 20 h 20"/>
                <a:gd name="T22" fmla="*/ 122 w 134"/>
                <a:gd name="T23" fmla="*/ 20 h 20"/>
                <a:gd name="T24" fmla="*/ 122 w 134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20">
                  <a:moveTo>
                    <a:pt x="122" y="12"/>
                  </a:moveTo>
                  <a:lnTo>
                    <a:pt x="12" y="12"/>
                  </a:lnTo>
                  <a:lnTo>
                    <a:pt x="12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34" y="12"/>
                  </a:lnTo>
                  <a:lnTo>
                    <a:pt x="134" y="20"/>
                  </a:lnTo>
                  <a:lnTo>
                    <a:pt x="122" y="20"/>
                  </a:lnTo>
                  <a:lnTo>
                    <a:pt x="122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2085975" y="1109663"/>
              <a:ext cx="200025" cy="90488"/>
            </a:xfrm>
            <a:custGeom>
              <a:avLst/>
              <a:gdLst>
                <a:gd name="T0" fmla="*/ 69 w 126"/>
                <a:gd name="T1" fmla="*/ 45 h 57"/>
                <a:gd name="T2" fmla="*/ 106 w 126"/>
                <a:gd name="T3" fmla="*/ 45 h 57"/>
                <a:gd name="T4" fmla="*/ 106 w 126"/>
                <a:gd name="T5" fmla="*/ 57 h 57"/>
                <a:gd name="T6" fmla="*/ 21 w 126"/>
                <a:gd name="T7" fmla="*/ 57 h 57"/>
                <a:gd name="T8" fmla="*/ 21 w 126"/>
                <a:gd name="T9" fmla="*/ 45 h 57"/>
                <a:gd name="T10" fmla="*/ 57 w 126"/>
                <a:gd name="T11" fmla="*/ 45 h 57"/>
                <a:gd name="T12" fmla="*/ 57 w 126"/>
                <a:gd name="T13" fmla="*/ 32 h 57"/>
                <a:gd name="T14" fmla="*/ 0 w 126"/>
                <a:gd name="T15" fmla="*/ 32 h 57"/>
                <a:gd name="T16" fmla="*/ 0 w 126"/>
                <a:gd name="T17" fmla="*/ 20 h 57"/>
                <a:gd name="T18" fmla="*/ 57 w 126"/>
                <a:gd name="T19" fmla="*/ 20 h 57"/>
                <a:gd name="T20" fmla="*/ 57 w 126"/>
                <a:gd name="T21" fmla="*/ 0 h 57"/>
                <a:gd name="T22" fmla="*/ 69 w 126"/>
                <a:gd name="T23" fmla="*/ 0 h 57"/>
                <a:gd name="T24" fmla="*/ 69 w 126"/>
                <a:gd name="T25" fmla="*/ 20 h 57"/>
                <a:gd name="T26" fmla="*/ 126 w 126"/>
                <a:gd name="T27" fmla="*/ 20 h 57"/>
                <a:gd name="T28" fmla="*/ 126 w 126"/>
                <a:gd name="T29" fmla="*/ 32 h 57"/>
                <a:gd name="T30" fmla="*/ 69 w 126"/>
                <a:gd name="T31" fmla="*/ 32 h 57"/>
                <a:gd name="T32" fmla="*/ 69 w 126"/>
                <a:gd name="T33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57">
                  <a:moveTo>
                    <a:pt x="69" y="45"/>
                  </a:moveTo>
                  <a:lnTo>
                    <a:pt x="106" y="45"/>
                  </a:lnTo>
                  <a:lnTo>
                    <a:pt x="106" y="57"/>
                  </a:lnTo>
                  <a:lnTo>
                    <a:pt x="21" y="57"/>
                  </a:lnTo>
                  <a:lnTo>
                    <a:pt x="21" y="45"/>
                  </a:lnTo>
                  <a:lnTo>
                    <a:pt x="57" y="45"/>
                  </a:lnTo>
                  <a:lnTo>
                    <a:pt x="57" y="32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69" y="0"/>
                  </a:lnTo>
                  <a:lnTo>
                    <a:pt x="69" y="20"/>
                  </a:lnTo>
                  <a:lnTo>
                    <a:pt x="126" y="20"/>
                  </a:lnTo>
                  <a:lnTo>
                    <a:pt x="126" y="32"/>
                  </a:lnTo>
                  <a:lnTo>
                    <a:pt x="69" y="32"/>
                  </a:lnTo>
                  <a:lnTo>
                    <a:pt x="6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1892300" y="1219201"/>
              <a:ext cx="142875" cy="149225"/>
            </a:xfrm>
            <a:custGeom>
              <a:avLst/>
              <a:gdLst>
                <a:gd name="T0" fmla="*/ 12 w 90"/>
                <a:gd name="T1" fmla="*/ 94 h 94"/>
                <a:gd name="T2" fmla="*/ 0 w 90"/>
                <a:gd name="T3" fmla="*/ 94 h 94"/>
                <a:gd name="T4" fmla="*/ 0 w 90"/>
                <a:gd name="T5" fmla="*/ 82 h 94"/>
                <a:gd name="T6" fmla="*/ 0 w 90"/>
                <a:gd name="T7" fmla="*/ 8 h 94"/>
                <a:gd name="T8" fmla="*/ 11 w 90"/>
                <a:gd name="T9" fmla="*/ 8 h 94"/>
                <a:gd name="T10" fmla="*/ 25 w 90"/>
                <a:gd name="T11" fmla="*/ 0 h 94"/>
                <a:gd name="T12" fmla="*/ 31 w 90"/>
                <a:gd name="T13" fmla="*/ 11 h 94"/>
                <a:gd name="T14" fmla="*/ 12 w 90"/>
                <a:gd name="T15" fmla="*/ 22 h 94"/>
                <a:gd name="T16" fmla="*/ 12 w 90"/>
                <a:gd name="T17" fmla="*/ 45 h 94"/>
                <a:gd name="T18" fmla="*/ 37 w 90"/>
                <a:gd name="T19" fmla="*/ 45 h 94"/>
                <a:gd name="T20" fmla="*/ 37 w 90"/>
                <a:gd name="T21" fmla="*/ 57 h 94"/>
                <a:gd name="T22" fmla="*/ 12 w 90"/>
                <a:gd name="T23" fmla="*/ 57 h 94"/>
                <a:gd name="T24" fmla="*/ 12 w 90"/>
                <a:gd name="T25" fmla="*/ 82 h 94"/>
                <a:gd name="T26" fmla="*/ 77 w 90"/>
                <a:gd name="T27" fmla="*/ 82 h 94"/>
                <a:gd name="T28" fmla="*/ 77 w 90"/>
                <a:gd name="T29" fmla="*/ 57 h 94"/>
                <a:gd name="T30" fmla="*/ 53 w 90"/>
                <a:gd name="T31" fmla="*/ 57 h 94"/>
                <a:gd name="T32" fmla="*/ 53 w 90"/>
                <a:gd name="T33" fmla="*/ 45 h 94"/>
                <a:gd name="T34" fmla="*/ 77 w 90"/>
                <a:gd name="T35" fmla="*/ 45 h 94"/>
                <a:gd name="T36" fmla="*/ 77 w 90"/>
                <a:gd name="T37" fmla="*/ 20 h 94"/>
                <a:gd name="T38" fmla="*/ 53 w 90"/>
                <a:gd name="T39" fmla="*/ 20 h 94"/>
                <a:gd name="T40" fmla="*/ 53 w 90"/>
                <a:gd name="T41" fmla="*/ 8 h 94"/>
                <a:gd name="T42" fmla="*/ 77 w 90"/>
                <a:gd name="T43" fmla="*/ 8 h 94"/>
                <a:gd name="T44" fmla="*/ 90 w 90"/>
                <a:gd name="T45" fmla="*/ 8 h 94"/>
                <a:gd name="T46" fmla="*/ 90 w 90"/>
                <a:gd name="T47" fmla="*/ 94 h 94"/>
                <a:gd name="T48" fmla="*/ 77 w 90"/>
                <a:gd name="T49" fmla="*/ 94 h 94"/>
                <a:gd name="T50" fmla="*/ 12 w 90"/>
                <a:gd name="T5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94">
                  <a:moveTo>
                    <a:pt x="12" y="94"/>
                  </a:moveTo>
                  <a:lnTo>
                    <a:pt x="0" y="94"/>
                  </a:lnTo>
                  <a:lnTo>
                    <a:pt x="0" y="82"/>
                  </a:lnTo>
                  <a:lnTo>
                    <a:pt x="0" y="8"/>
                  </a:lnTo>
                  <a:lnTo>
                    <a:pt x="11" y="8"/>
                  </a:lnTo>
                  <a:lnTo>
                    <a:pt x="25" y="0"/>
                  </a:lnTo>
                  <a:lnTo>
                    <a:pt x="31" y="11"/>
                  </a:lnTo>
                  <a:lnTo>
                    <a:pt x="12" y="22"/>
                  </a:lnTo>
                  <a:lnTo>
                    <a:pt x="12" y="45"/>
                  </a:lnTo>
                  <a:lnTo>
                    <a:pt x="37" y="45"/>
                  </a:lnTo>
                  <a:lnTo>
                    <a:pt x="37" y="57"/>
                  </a:lnTo>
                  <a:lnTo>
                    <a:pt x="12" y="57"/>
                  </a:lnTo>
                  <a:lnTo>
                    <a:pt x="12" y="82"/>
                  </a:lnTo>
                  <a:lnTo>
                    <a:pt x="77" y="82"/>
                  </a:lnTo>
                  <a:lnTo>
                    <a:pt x="77" y="57"/>
                  </a:lnTo>
                  <a:lnTo>
                    <a:pt x="53" y="57"/>
                  </a:lnTo>
                  <a:lnTo>
                    <a:pt x="53" y="45"/>
                  </a:lnTo>
                  <a:lnTo>
                    <a:pt x="77" y="45"/>
                  </a:lnTo>
                  <a:lnTo>
                    <a:pt x="77" y="20"/>
                  </a:lnTo>
                  <a:lnTo>
                    <a:pt x="53" y="20"/>
                  </a:lnTo>
                  <a:lnTo>
                    <a:pt x="53" y="8"/>
                  </a:lnTo>
                  <a:lnTo>
                    <a:pt x="77" y="8"/>
                  </a:lnTo>
                  <a:lnTo>
                    <a:pt x="90" y="8"/>
                  </a:lnTo>
                  <a:lnTo>
                    <a:pt x="90" y="94"/>
                  </a:lnTo>
                  <a:lnTo>
                    <a:pt x="77" y="94"/>
                  </a:lnTo>
                  <a:lnTo>
                    <a:pt x="12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1995488" y="1165226"/>
              <a:ext cx="39688" cy="46038"/>
            </a:xfrm>
            <a:custGeom>
              <a:avLst/>
              <a:gdLst>
                <a:gd name="T0" fmla="*/ 0 w 25"/>
                <a:gd name="T1" fmla="*/ 23 h 29"/>
                <a:gd name="T2" fmla="*/ 14 w 25"/>
                <a:gd name="T3" fmla="*/ 0 h 29"/>
                <a:gd name="T4" fmla="*/ 25 w 25"/>
                <a:gd name="T5" fmla="*/ 6 h 29"/>
                <a:gd name="T6" fmla="*/ 10 w 25"/>
                <a:gd name="T7" fmla="*/ 29 h 29"/>
                <a:gd name="T8" fmla="*/ 0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23"/>
                  </a:moveTo>
                  <a:lnTo>
                    <a:pt x="14" y="0"/>
                  </a:lnTo>
                  <a:lnTo>
                    <a:pt x="25" y="6"/>
                  </a:lnTo>
                  <a:lnTo>
                    <a:pt x="10" y="29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1938338" y="1158876"/>
              <a:ext cx="39688" cy="46038"/>
            </a:xfrm>
            <a:custGeom>
              <a:avLst/>
              <a:gdLst>
                <a:gd name="T0" fmla="*/ 25 w 25"/>
                <a:gd name="T1" fmla="*/ 23 h 29"/>
                <a:gd name="T2" fmla="*/ 14 w 25"/>
                <a:gd name="T3" fmla="*/ 29 h 29"/>
                <a:gd name="T4" fmla="*/ 0 w 25"/>
                <a:gd name="T5" fmla="*/ 6 h 29"/>
                <a:gd name="T6" fmla="*/ 10 w 25"/>
                <a:gd name="T7" fmla="*/ 0 h 29"/>
                <a:gd name="T8" fmla="*/ 25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25" y="23"/>
                  </a:moveTo>
                  <a:lnTo>
                    <a:pt x="14" y="29"/>
                  </a:lnTo>
                  <a:lnTo>
                    <a:pt x="0" y="6"/>
                  </a:lnTo>
                  <a:lnTo>
                    <a:pt x="10" y="0"/>
                  </a:lnTo>
                  <a:lnTo>
                    <a:pt x="25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1898650" y="1165226"/>
              <a:ext cx="39688" cy="46038"/>
            </a:xfrm>
            <a:custGeom>
              <a:avLst/>
              <a:gdLst>
                <a:gd name="T0" fmla="*/ 0 w 25"/>
                <a:gd name="T1" fmla="*/ 6 h 29"/>
                <a:gd name="T2" fmla="*/ 11 w 25"/>
                <a:gd name="T3" fmla="*/ 0 h 29"/>
                <a:gd name="T4" fmla="*/ 25 w 25"/>
                <a:gd name="T5" fmla="*/ 23 h 29"/>
                <a:gd name="T6" fmla="*/ 15 w 25"/>
                <a:gd name="T7" fmla="*/ 29 h 29"/>
                <a:gd name="T8" fmla="*/ 0 w 25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6"/>
                  </a:moveTo>
                  <a:lnTo>
                    <a:pt x="11" y="0"/>
                  </a:lnTo>
                  <a:lnTo>
                    <a:pt x="25" y="23"/>
                  </a:lnTo>
                  <a:lnTo>
                    <a:pt x="15" y="29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1892300" y="1109663"/>
              <a:ext cx="134938" cy="46038"/>
            </a:xfrm>
            <a:custGeom>
              <a:avLst/>
              <a:gdLst>
                <a:gd name="T0" fmla="*/ 0 w 85"/>
                <a:gd name="T1" fmla="*/ 17 h 29"/>
                <a:gd name="T2" fmla="*/ 82 w 85"/>
                <a:gd name="T3" fmla="*/ 0 h 29"/>
                <a:gd name="T4" fmla="*/ 85 w 85"/>
                <a:gd name="T5" fmla="*/ 11 h 29"/>
                <a:gd name="T6" fmla="*/ 3 w 85"/>
                <a:gd name="T7" fmla="*/ 29 h 29"/>
                <a:gd name="T8" fmla="*/ 0 w 85"/>
                <a:gd name="T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9">
                  <a:moveTo>
                    <a:pt x="0" y="17"/>
                  </a:moveTo>
                  <a:lnTo>
                    <a:pt x="82" y="0"/>
                  </a:lnTo>
                  <a:lnTo>
                    <a:pt x="85" y="11"/>
                  </a:lnTo>
                  <a:lnTo>
                    <a:pt x="3" y="29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1768475" y="1160463"/>
              <a:ext cx="117475" cy="207963"/>
            </a:xfrm>
            <a:custGeom>
              <a:avLst/>
              <a:gdLst>
                <a:gd name="T0" fmla="*/ 46 w 74"/>
                <a:gd name="T1" fmla="*/ 49 h 131"/>
                <a:gd name="T2" fmla="*/ 48 w 74"/>
                <a:gd name="T3" fmla="*/ 48 h 131"/>
                <a:gd name="T4" fmla="*/ 71 w 74"/>
                <a:gd name="T5" fmla="*/ 88 h 131"/>
                <a:gd name="T6" fmla="*/ 60 w 74"/>
                <a:gd name="T7" fmla="*/ 94 h 131"/>
                <a:gd name="T8" fmla="*/ 46 w 74"/>
                <a:gd name="T9" fmla="*/ 68 h 131"/>
                <a:gd name="T10" fmla="*/ 46 w 74"/>
                <a:gd name="T11" fmla="*/ 131 h 131"/>
                <a:gd name="T12" fmla="*/ 33 w 74"/>
                <a:gd name="T13" fmla="*/ 131 h 131"/>
                <a:gd name="T14" fmla="*/ 33 w 74"/>
                <a:gd name="T15" fmla="*/ 59 h 131"/>
                <a:gd name="T16" fmla="*/ 11 w 74"/>
                <a:gd name="T17" fmla="*/ 98 h 131"/>
                <a:gd name="T18" fmla="*/ 0 w 74"/>
                <a:gd name="T19" fmla="*/ 91 h 131"/>
                <a:gd name="T20" fmla="*/ 33 w 74"/>
                <a:gd name="T21" fmla="*/ 34 h 131"/>
                <a:gd name="T22" fmla="*/ 33 w 74"/>
                <a:gd name="T23" fmla="*/ 25 h 131"/>
                <a:gd name="T24" fmla="*/ 5 w 74"/>
                <a:gd name="T25" fmla="*/ 25 h 131"/>
                <a:gd name="T26" fmla="*/ 5 w 74"/>
                <a:gd name="T27" fmla="*/ 13 h 131"/>
                <a:gd name="T28" fmla="*/ 33 w 74"/>
                <a:gd name="T29" fmla="*/ 13 h 131"/>
                <a:gd name="T30" fmla="*/ 33 w 74"/>
                <a:gd name="T31" fmla="*/ 0 h 131"/>
                <a:gd name="T32" fmla="*/ 46 w 74"/>
                <a:gd name="T33" fmla="*/ 0 h 131"/>
                <a:gd name="T34" fmla="*/ 46 w 74"/>
                <a:gd name="T35" fmla="*/ 13 h 131"/>
                <a:gd name="T36" fmla="*/ 74 w 74"/>
                <a:gd name="T37" fmla="*/ 13 h 131"/>
                <a:gd name="T38" fmla="*/ 74 w 74"/>
                <a:gd name="T39" fmla="*/ 25 h 131"/>
                <a:gd name="T40" fmla="*/ 46 w 74"/>
                <a:gd name="T41" fmla="*/ 25 h 131"/>
                <a:gd name="T42" fmla="*/ 46 w 74"/>
                <a:gd name="T43" fmla="*/ 4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131">
                  <a:moveTo>
                    <a:pt x="46" y="49"/>
                  </a:moveTo>
                  <a:lnTo>
                    <a:pt x="48" y="48"/>
                  </a:lnTo>
                  <a:lnTo>
                    <a:pt x="71" y="88"/>
                  </a:lnTo>
                  <a:lnTo>
                    <a:pt x="60" y="94"/>
                  </a:lnTo>
                  <a:lnTo>
                    <a:pt x="46" y="68"/>
                  </a:lnTo>
                  <a:lnTo>
                    <a:pt x="46" y="131"/>
                  </a:lnTo>
                  <a:lnTo>
                    <a:pt x="33" y="131"/>
                  </a:lnTo>
                  <a:lnTo>
                    <a:pt x="33" y="59"/>
                  </a:lnTo>
                  <a:lnTo>
                    <a:pt x="11" y="98"/>
                  </a:lnTo>
                  <a:lnTo>
                    <a:pt x="0" y="91"/>
                  </a:lnTo>
                  <a:lnTo>
                    <a:pt x="33" y="34"/>
                  </a:lnTo>
                  <a:lnTo>
                    <a:pt x="33" y="25"/>
                  </a:lnTo>
                  <a:lnTo>
                    <a:pt x="5" y="25"/>
                  </a:lnTo>
                  <a:lnTo>
                    <a:pt x="5" y="13"/>
                  </a:lnTo>
                  <a:lnTo>
                    <a:pt x="33" y="1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13"/>
                  </a:lnTo>
                  <a:lnTo>
                    <a:pt x="74" y="13"/>
                  </a:lnTo>
                  <a:lnTo>
                    <a:pt x="74" y="25"/>
                  </a:lnTo>
                  <a:lnTo>
                    <a:pt x="46" y="25"/>
                  </a:lnTo>
                  <a:lnTo>
                    <a:pt x="46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1774825" y="1111251"/>
              <a:ext cx="103188" cy="44450"/>
            </a:xfrm>
            <a:custGeom>
              <a:avLst/>
              <a:gdLst>
                <a:gd name="T0" fmla="*/ 0 w 65"/>
                <a:gd name="T1" fmla="*/ 16 h 28"/>
                <a:gd name="T2" fmla="*/ 62 w 65"/>
                <a:gd name="T3" fmla="*/ 0 h 28"/>
                <a:gd name="T4" fmla="*/ 65 w 65"/>
                <a:gd name="T5" fmla="*/ 11 h 28"/>
                <a:gd name="T6" fmla="*/ 4 w 65"/>
                <a:gd name="T7" fmla="*/ 28 h 28"/>
                <a:gd name="T8" fmla="*/ 0 w 65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8">
                  <a:moveTo>
                    <a:pt x="0" y="16"/>
                  </a:moveTo>
                  <a:lnTo>
                    <a:pt x="62" y="0"/>
                  </a:lnTo>
                  <a:lnTo>
                    <a:pt x="65" y="11"/>
                  </a:lnTo>
                  <a:lnTo>
                    <a:pt x="4" y="28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1281113" y="1446213"/>
              <a:ext cx="698500" cy="392113"/>
            </a:xfrm>
            <a:custGeom>
              <a:avLst/>
              <a:gdLst>
                <a:gd name="T0" fmla="*/ 740 w 776"/>
                <a:gd name="T1" fmla="*/ 336 h 436"/>
                <a:gd name="T2" fmla="*/ 626 w 776"/>
                <a:gd name="T3" fmla="*/ 383 h 436"/>
                <a:gd name="T4" fmla="*/ 462 w 776"/>
                <a:gd name="T5" fmla="*/ 218 h 436"/>
                <a:gd name="T6" fmla="*/ 626 w 776"/>
                <a:gd name="T7" fmla="*/ 54 h 436"/>
                <a:gd name="T8" fmla="*/ 738 w 776"/>
                <a:gd name="T9" fmla="*/ 99 h 436"/>
                <a:gd name="T10" fmla="*/ 774 w 776"/>
                <a:gd name="T11" fmla="*/ 58 h 436"/>
                <a:gd name="T12" fmla="*/ 626 w 776"/>
                <a:gd name="T13" fmla="*/ 0 h 436"/>
                <a:gd name="T14" fmla="*/ 422 w 776"/>
                <a:gd name="T15" fmla="*/ 141 h 436"/>
                <a:gd name="T16" fmla="*/ 218 w 776"/>
                <a:gd name="T17" fmla="*/ 0 h 436"/>
                <a:gd name="T18" fmla="*/ 0 w 776"/>
                <a:gd name="T19" fmla="*/ 218 h 436"/>
                <a:gd name="T20" fmla="*/ 218 w 776"/>
                <a:gd name="T21" fmla="*/ 436 h 436"/>
                <a:gd name="T22" fmla="*/ 422 w 776"/>
                <a:gd name="T23" fmla="*/ 294 h 436"/>
                <a:gd name="T24" fmla="*/ 626 w 776"/>
                <a:gd name="T25" fmla="*/ 436 h 436"/>
                <a:gd name="T26" fmla="*/ 776 w 776"/>
                <a:gd name="T27" fmla="*/ 375 h 436"/>
                <a:gd name="T28" fmla="*/ 740 w 776"/>
                <a:gd name="T29" fmla="*/ 336 h 436"/>
                <a:gd name="T30" fmla="*/ 218 w 776"/>
                <a:gd name="T31" fmla="*/ 382 h 436"/>
                <a:gd name="T32" fmla="*/ 55 w 776"/>
                <a:gd name="T33" fmla="*/ 219 h 436"/>
                <a:gd name="T34" fmla="*/ 218 w 776"/>
                <a:gd name="T35" fmla="*/ 55 h 436"/>
                <a:gd name="T36" fmla="*/ 381 w 776"/>
                <a:gd name="T37" fmla="*/ 219 h 436"/>
                <a:gd name="T38" fmla="*/ 218 w 776"/>
                <a:gd name="T39" fmla="*/ 38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6" h="436">
                  <a:moveTo>
                    <a:pt x="740" y="336"/>
                  </a:moveTo>
                  <a:cubicBezTo>
                    <a:pt x="710" y="365"/>
                    <a:pt x="670" y="383"/>
                    <a:pt x="626" y="383"/>
                  </a:cubicBezTo>
                  <a:cubicBezTo>
                    <a:pt x="536" y="383"/>
                    <a:pt x="462" y="309"/>
                    <a:pt x="462" y="218"/>
                  </a:cubicBezTo>
                  <a:cubicBezTo>
                    <a:pt x="462" y="128"/>
                    <a:pt x="536" y="54"/>
                    <a:pt x="626" y="54"/>
                  </a:cubicBezTo>
                  <a:cubicBezTo>
                    <a:pt x="670" y="54"/>
                    <a:pt x="709" y="71"/>
                    <a:pt x="738" y="99"/>
                  </a:cubicBezTo>
                  <a:cubicBezTo>
                    <a:pt x="774" y="58"/>
                    <a:pt x="774" y="58"/>
                    <a:pt x="774" y="58"/>
                  </a:cubicBezTo>
                  <a:cubicBezTo>
                    <a:pt x="735" y="22"/>
                    <a:pt x="683" y="0"/>
                    <a:pt x="626" y="0"/>
                  </a:cubicBezTo>
                  <a:cubicBezTo>
                    <a:pt x="532" y="0"/>
                    <a:pt x="453" y="58"/>
                    <a:pt x="422" y="141"/>
                  </a:cubicBezTo>
                  <a:cubicBezTo>
                    <a:pt x="391" y="58"/>
                    <a:pt x="311" y="0"/>
                    <a:pt x="218" y="0"/>
                  </a:cubicBezTo>
                  <a:cubicBezTo>
                    <a:pt x="98" y="0"/>
                    <a:pt x="0" y="97"/>
                    <a:pt x="0" y="218"/>
                  </a:cubicBezTo>
                  <a:cubicBezTo>
                    <a:pt x="0" y="338"/>
                    <a:pt x="98" y="436"/>
                    <a:pt x="218" y="436"/>
                  </a:cubicBezTo>
                  <a:cubicBezTo>
                    <a:pt x="311" y="436"/>
                    <a:pt x="391" y="377"/>
                    <a:pt x="422" y="294"/>
                  </a:cubicBezTo>
                  <a:cubicBezTo>
                    <a:pt x="453" y="377"/>
                    <a:pt x="532" y="436"/>
                    <a:pt x="626" y="436"/>
                  </a:cubicBezTo>
                  <a:cubicBezTo>
                    <a:pt x="684" y="436"/>
                    <a:pt x="737" y="413"/>
                    <a:pt x="776" y="375"/>
                  </a:cubicBezTo>
                  <a:lnTo>
                    <a:pt x="740" y="336"/>
                  </a:lnTo>
                  <a:close/>
                  <a:moveTo>
                    <a:pt x="218" y="382"/>
                  </a:moveTo>
                  <a:cubicBezTo>
                    <a:pt x="128" y="382"/>
                    <a:pt x="55" y="309"/>
                    <a:pt x="55" y="219"/>
                  </a:cubicBezTo>
                  <a:cubicBezTo>
                    <a:pt x="55" y="128"/>
                    <a:pt x="128" y="55"/>
                    <a:pt x="218" y="55"/>
                  </a:cubicBezTo>
                  <a:cubicBezTo>
                    <a:pt x="308" y="55"/>
                    <a:pt x="381" y="128"/>
                    <a:pt x="381" y="219"/>
                  </a:cubicBezTo>
                  <a:cubicBezTo>
                    <a:pt x="381" y="309"/>
                    <a:pt x="308" y="382"/>
                    <a:pt x="218" y="3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 noEditPoints="1"/>
            </p:cNvSpPr>
            <p:nvPr/>
          </p:nvSpPr>
          <p:spPr bwMode="auto">
            <a:xfrm>
              <a:off x="603250" y="1054101"/>
              <a:ext cx="679450" cy="800100"/>
            </a:xfrm>
            <a:custGeom>
              <a:avLst/>
              <a:gdLst>
                <a:gd name="T0" fmla="*/ 313 w 756"/>
                <a:gd name="T1" fmla="*/ 0 h 888"/>
                <a:gd name="T2" fmla="*/ 296 w 756"/>
                <a:gd name="T3" fmla="*/ 1 h 888"/>
                <a:gd name="T4" fmla="*/ 296 w 756"/>
                <a:gd name="T5" fmla="*/ 0 h 888"/>
                <a:gd name="T6" fmla="*/ 0 w 756"/>
                <a:gd name="T7" fmla="*/ 0 h 888"/>
                <a:gd name="T8" fmla="*/ 0 w 756"/>
                <a:gd name="T9" fmla="*/ 888 h 888"/>
                <a:gd name="T10" fmla="*/ 296 w 756"/>
                <a:gd name="T11" fmla="*/ 888 h 888"/>
                <a:gd name="T12" fmla="*/ 296 w 756"/>
                <a:gd name="T13" fmla="*/ 888 h 888"/>
                <a:gd name="T14" fmla="*/ 311 w 756"/>
                <a:gd name="T15" fmla="*/ 888 h 888"/>
                <a:gd name="T16" fmla="*/ 756 w 756"/>
                <a:gd name="T17" fmla="*/ 442 h 888"/>
                <a:gd name="T18" fmla="*/ 313 w 756"/>
                <a:gd name="T19" fmla="*/ 0 h 888"/>
                <a:gd name="T20" fmla="*/ 257 w 756"/>
                <a:gd name="T21" fmla="*/ 326 h 888"/>
                <a:gd name="T22" fmla="*/ 349 w 756"/>
                <a:gd name="T23" fmla="*/ 92 h 888"/>
                <a:gd name="T24" fmla="*/ 411 w 756"/>
                <a:gd name="T25" fmla="*/ 341 h 888"/>
                <a:gd name="T26" fmla="*/ 317 w 756"/>
                <a:gd name="T27" fmla="*/ 578 h 888"/>
                <a:gd name="T28" fmla="*/ 257 w 756"/>
                <a:gd name="T29" fmla="*/ 326 h 888"/>
                <a:gd name="T30" fmla="*/ 234 w 756"/>
                <a:gd name="T31" fmla="*/ 790 h 888"/>
                <a:gd name="T32" fmla="*/ 118 w 756"/>
                <a:gd name="T33" fmla="*/ 558 h 888"/>
                <a:gd name="T34" fmla="*/ 212 w 756"/>
                <a:gd name="T35" fmla="*/ 279 h 888"/>
                <a:gd name="T36" fmla="*/ 273 w 756"/>
                <a:gd name="T37" fmla="*/ 573 h 888"/>
                <a:gd name="T38" fmla="*/ 278 w 756"/>
                <a:gd name="T39" fmla="*/ 667 h 888"/>
                <a:gd name="T40" fmla="*/ 234 w 756"/>
                <a:gd name="T41" fmla="*/ 790 h 888"/>
                <a:gd name="T42" fmla="*/ 505 w 756"/>
                <a:gd name="T43" fmla="*/ 664 h 888"/>
                <a:gd name="T44" fmla="*/ 278 w 756"/>
                <a:gd name="T45" fmla="*/ 789 h 888"/>
                <a:gd name="T46" fmla="*/ 395 w 756"/>
                <a:gd name="T47" fmla="*/ 559 h 888"/>
                <a:gd name="T48" fmla="*/ 616 w 756"/>
                <a:gd name="T49" fmla="*/ 426 h 888"/>
                <a:gd name="T50" fmla="*/ 505 w 756"/>
                <a:gd name="T51" fmla="*/ 664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6" h="888">
                  <a:moveTo>
                    <a:pt x="313" y="0"/>
                  </a:moveTo>
                  <a:cubicBezTo>
                    <a:pt x="307" y="0"/>
                    <a:pt x="302" y="0"/>
                    <a:pt x="296" y="1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88"/>
                    <a:pt x="0" y="888"/>
                    <a:pt x="0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301" y="888"/>
                    <a:pt x="306" y="888"/>
                    <a:pt x="311" y="888"/>
                  </a:cubicBezTo>
                  <a:cubicBezTo>
                    <a:pt x="556" y="888"/>
                    <a:pt x="756" y="686"/>
                    <a:pt x="756" y="442"/>
                  </a:cubicBezTo>
                  <a:cubicBezTo>
                    <a:pt x="756" y="197"/>
                    <a:pt x="557" y="1"/>
                    <a:pt x="313" y="0"/>
                  </a:cubicBezTo>
                  <a:close/>
                  <a:moveTo>
                    <a:pt x="257" y="326"/>
                  </a:moveTo>
                  <a:cubicBezTo>
                    <a:pt x="268" y="192"/>
                    <a:pt x="349" y="92"/>
                    <a:pt x="349" y="92"/>
                  </a:cubicBezTo>
                  <a:cubicBezTo>
                    <a:pt x="349" y="92"/>
                    <a:pt x="427" y="188"/>
                    <a:pt x="411" y="341"/>
                  </a:cubicBezTo>
                  <a:cubicBezTo>
                    <a:pt x="396" y="491"/>
                    <a:pt x="317" y="578"/>
                    <a:pt x="317" y="578"/>
                  </a:cubicBezTo>
                  <a:cubicBezTo>
                    <a:pt x="317" y="578"/>
                    <a:pt x="245" y="459"/>
                    <a:pt x="257" y="326"/>
                  </a:cubicBezTo>
                  <a:close/>
                  <a:moveTo>
                    <a:pt x="234" y="790"/>
                  </a:moveTo>
                  <a:cubicBezTo>
                    <a:pt x="234" y="790"/>
                    <a:pt x="127" y="667"/>
                    <a:pt x="118" y="558"/>
                  </a:cubicBezTo>
                  <a:cubicBezTo>
                    <a:pt x="105" y="410"/>
                    <a:pt x="212" y="279"/>
                    <a:pt x="212" y="279"/>
                  </a:cubicBezTo>
                  <a:cubicBezTo>
                    <a:pt x="205" y="483"/>
                    <a:pt x="273" y="573"/>
                    <a:pt x="273" y="573"/>
                  </a:cubicBezTo>
                  <a:cubicBezTo>
                    <a:pt x="273" y="573"/>
                    <a:pt x="289" y="597"/>
                    <a:pt x="278" y="667"/>
                  </a:cubicBezTo>
                  <a:cubicBezTo>
                    <a:pt x="267" y="736"/>
                    <a:pt x="234" y="790"/>
                    <a:pt x="234" y="790"/>
                  </a:cubicBezTo>
                  <a:close/>
                  <a:moveTo>
                    <a:pt x="505" y="664"/>
                  </a:moveTo>
                  <a:cubicBezTo>
                    <a:pt x="408" y="771"/>
                    <a:pt x="278" y="789"/>
                    <a:pt x="278" y="789"/>
                  </a:cubicBezTo>
                  <a:cubicBezTo>
                    <a:pt x="278" y="789"/>
                    <a:pt x="282" y="666"/>
                    <a:pt x="395" y="559"/>
                  </a:cubicBezTo>
                  <a:cubicBezTo>
                    <a:pt x="508" y="453"/>
                    <a:pt x="616" y="426"/>
                    <a:pt x="616" y="426"/>
                  </a:cubicBezTo>
                  <a:cubicBezTo>
                    <a:pt x="616" y="426"/>
                    <a:pt x="601" y="557"/>
                    <a:pt x="505" y="6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7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0" y="249555"/>
            <a:ext cx="946785" cy="45148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68275" y="6358255"/>
            <a:ext cx="295211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湖南一程智能科技有限公司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Hunan Yicheng Intelligent Technology Co.Lt</a:t>
            </a:r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zh-CN" sz="9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0115" y="1447800"/>
            <a:ext cx="53784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9585" y="1447800"/>
            <a:ext cx="702310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3-7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、信号点位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布局图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5460" y="1527810"/>
            <a:ext cx="8641080" cy="38023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168468" y="583664"/>
            <a:ext cx="608851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68468" y="231790"/>
            <a:ext cx="613846" cy="255727"/>
            <a:chOff x="603250" y="1054101"/>
            <a:chExt cx="1951038" cy="812800"/>
          </a:xfrm>
          <a:solidFill>
            <a:schemeClr val="bg1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2365375" y="1431926"/>
              <a:ext cx="188913" cy="407988"/>
            </a:xfrm>
            <a:custGeom>
              <a:avLst/>
              <a:gdLst>
                <a:gd name="T0" fmla="*/ 48 w 210"/>
                <a:gd name="T1" fmla="*/ 208 h 453"/>
                <a:gd name="T2" fmla="*/ 46 w 210"/>
                <a:gd name="T3" fmla="*/ 208 h 453"/>
                <a:gd name="T4" fmla="*/ 46 w 210"/>
                <a:gd name="T5" fmla="*/ 451 h 453"/>
                <a:gd name="T6" fmla="*/ 0 w 210"/>
                <a:gd name="T7" fmla="*/ 453 h 453"/>
                <a:gd name="T8" fmla="*/ 0 w 210"/>
                <a:gd name="T9" fmla="*/ 208 h 453"/>
                <a:gd name="T10" fmla="*/ 0 w 210"/>
                <a:gd name="T11" fmla="*/ 204 h 453"/>
                <a:gd name="T12" fmla="*/ 0 w 210"/>
                <a:gd name="T13" fmla="*/ 164 h 453"/>
                <a:gd name="T14" fmla="*/ 210 w 210"/>
                <a:gd name="T15" fmla="*/ 0 h 453"/>
                <a:gd name="T16" fmla="*/ 210 w 210"/>
                <a:gd name="T17" fmla="*/ 55 h 453"/>
                <a:gd name="T18" fmla="*/ 48 w 210"/>
                <a:gd name="T19" fmla="*/ 2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453">
                  <a:moveTo>
                    <a:pt x="48" y="208"/>
                  </a:moveTo>
                  <a:cubicBezTo>
                    <a:pt x="46" y="208"/>
                    <a:pt x="46" y="208"/>
                    <a:pt x="46" y="208"/>
                  </a:cubicBezTo>
                  <a:cubicBezTo>
                    <a:pt x="46" y="451"/>
                    <a:pt x="46" y="451"/>
                    <a:pt x="46" y="451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4" y="70"/>
                    <a:pt x="109" y="0"/>
                    <a:pt x="210" y="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125" y="57"/>
                    <a:pt x="56" y="123"/>
                    <a:pt x="48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2466975" y="1135063"/>
              <a:ext cx="71438" cy="231775"/>
            </a:xfrm>
            <a:custGeom>
              <a:avLst/>
              <a:gdLst>
                <a:gd name="T0" fmla="*/ 0 w 79"/>
                <a:gd name="T1" fmla="*/ 185 h 258"/>
                <a:gd name="T2" fmla="*/ 0 w 79"/>
                <a:gd name="T3" fmla="*/ 185 h 258"/>
                <a:gd name="T4" fmla="*/ 0 w 79"/>
                <a:gd name="T5" fmla="*/ 0 h 258"/>
                <a:gd name="T6" fmla="*/ 21 w 79"/>
                <a:gd name="T7" fmla="*/ 0 h 258"/>
                <a:gd name="T8" fmla="*/ 21 w 79"/>
                <a:gd name="T9" fmla="*/ 186 h 258"/>
                <a:gd name="T10" fmla="*/ 79 w 79"/>
                <a:gd name="T11" fmla="*/ 240 h 258"/>
                <a:gd name="T12" fmla="*/ 79 w 79"/>
                <a:gd name="T13" fmla="*/ 258 h 258"/>
                <a:gd name="T14" fmla="*/ 76 w 79"/>
                <a:gd name="T15" fmla="*/ 258 h 258"/>
                <a:gd name="T16" fmla="*/ 0 w 79"/>
                <a:gd name="T17" fmla="*/ 18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58"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24" y="216"/>
                    <a:pt x="48" y="240"/>
                    <a:pt x="79" y="240"/>
                  </a:cubicBezTo>
                  <a:cubicBezTo>
                    <a:pt x="79" y="258"/>
                    <a:pt x="79" y="258"/>
                    <a:pt x="79" y="258"/>
                  </a:cubicBezTo>
                  <a:cubicBezTo>
                    <a:pt x="78" y="258"/>
                    <a:pt x="77" y="258"/>
                    <a:pt x="76" y="258"/>
                  </a:cubicBezTo>
                  <a:cubicBezTo>
                    <a:pt x="35" y="258"/>
                    <a:pt x="1" y="226"/>
                    <a:pt x="0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2332038" y="1135063"/>
              <a:ext cx="69850" cy="231775"/>
            </a:xfrm>
            <a:custGeom>
              <a:avLst/>
              <a:gdLst>
                <a:gd name="T0" fmla="*/ 79 w 79"/>
                <a:gd name="T1" fmla="*/ 188 h 258"/>
                <a:gd name="T2" fmla="*/ 79 w 79"/>
                <a:gd name="T3" fmla="*/ 188 h 258"/>
                <a:gd name="T4" fmla="*/ 3 w 79"/>
                <a:gd name="T5" fmla="*/ 258 h 258"/>
                <a:gd name="T6" fmla="*/ 0 w 79"/>
                <a:gd name="T7" fmla="*/ 258 h 258"/>
                <a:gd name="T8" fmla="*/ 0 w 79"/>
                <a:gd name="T9" fmla="*/ 240 h 258"/>
                <a:gd name="T10" fmla="*/ 57 w 79"/>
                <a:gd name="T11" fmla="*/ 186 h 258"/>
                <a:gd name="T12" fmla="*/ 57 w 79"/>
                <a:gd name="T13" fmla="*/ 0 h 258"/>
                <a:gd name="T14" fmla="*/ 79 w 79"/>
                <a:gd name="T15" fmla="*/ 0 h 258"/>
                <a:gd name="T16" fmla="*/ 79 w 79"/>
                <a:gd name="T17" fmla="*/ 185 h 258"/>
                <a:gd name="T18" fmla="*/ 79 w 79"/>
                <a:gd name="T19" fmla="*/ 185 h 258"/>
                <a:gd name="T20" fmla="*/ 79 w 79"/>
                <a:gd name="T21" fmla="*/ 186 h 258"/>
                <a:gd name="T22" fmla="*/ 79 w 79"/>
                <a:gd name="T23" fmla="*/ 18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258">
                  <a:moveTo>
                    <a:pt x="79" y="188"/>
                  </a:moveTo>
                  <a:cubicBezTo>
                    <a:pt x="79" y="188"/>
                    <a:pt x="79" y="188"/>
                    <a:pt x="79" y="188"/>
                  </a:cubicBezTo>
                  <a:cubicBezTo>
                    <a:pt x="76" y="227"/>
                    <a:pt x="44" y="258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0" y="240"/>
                    <a:pt x="55" y="216"/>
                    <a:pt x="57" y="18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6"/>
                    <a:pt x="79" y="186"/>
                    <a:pt x="79" y="186"/>
                  </a:cubicBezTo>
                  <a:lnTo>
                    <a:pt x="79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1925638" y="1417638"/>
              <a:ext cx="430213" cy="449263"/>
            </a:xfrm>
            <a:custGeom>
              <a:avLst/>
              <a:gdLst>
                <a:gd name="T0" fmla="*/ 463 w 478"/>
                <a:gd name="T1" fmla="*/ 211 h 498"/>
                <a:gd name="T2" fmla="*/ 409 w 478"/>
                <a:gd name="T3" fmla="*/ 220 h 498"/>
                <a:gd name="T4" fmla="*/ 330 w 478"/>
                <a:gd name="T5" fmla="*/ 391 h 498"/>
                <a:gd name="T6" fmla="*/ 108 w 478"/>
                <a:gd name="T7" fmla="*/ 332 h 498"/>
                <a:gd name="T8" fmla="*/ 417 w 478"/>
                <a:gd name="T9" fmla="*/ 153 h 498"/>
                <a:gd name="T10" fmla="*/ 417 w 478"/>
                <a:gd name="T11" fmla="*/ 153 h 498"/>
                <a:gd name="T12" fmla="*/ 438 w 478"/>
                <a:gd name="T13" fmla="*/ 141 h 498"/>
                <a:gd name="T14" fmla="*/ 437 w 478"/>
                <a:gd name="T15" fmla="*/ 140 h 498"/>
                <a:gd name="T16" fmla="*/ 140 w 478"/>
                <a:gd name="T17" fmla="*/ 60 h 498"/>
                <a:gd name="T18" fmla="*/ 60 w 478"/>
                <a:gd name="T19" fmla="*/ 358 h 498"/>
                <a:gd name="T20" fmla="*/ 357 w 478"/>
                <a:gd name="T21" fmla="*/ 437 h 498"/>
                <a:gd name="T22" fmla="*/ 463 w 478"/>
                <a:gd name="T23" fmla="*/ 211 h 498"/>
                <a:gd name="T24" fmla="*/ 87 w 478"/>
                <a:gd name="T25" fmla="*/ 274 h 498"/>
                <a:gd name="T26" fmla="*/ 167 w 478"/>
                <a:gd name="T27" fmla="*/ 108 h 498"/>
                <a:gd name="T28" fmla="*/ 350 w 478"/>
                <a:gd name="T29" fmla="*/ 122 h 498"/>
                <a:gd name="T30" fmla="*/ 87 w 478"/>
                <a:gd name="T31" fmla="*/ 274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8" h="498">
                  <a:moveTo>
                    <a:pt x="463" y="211"/>
                  </a:moveTo>
                  <a:cubicBezTo>
                    <a:pt x="409" y="220"/>
                    <a:pt x="409" y="220"/>
                    <a:pt x="409" y="220"/>
                  </a:cubicBezTo>
                  <a:cubicBezTo>
                    <a:pt x="421" y="286"/>
                    <a:pt x="392" y="356"/>
                    <a:pt x="330" y="391"/>
                  </a:cubicBezTo>
                  <a:cubicBezTo>
                    <a:pt x="252" y="436"/>
                    <a:pt x="153" y="410"/>
                    <a:pt x="108" y="332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38" y="141"/>
                    <a:pt x="438" y="141"/>
                    <a:pt x="438" y="141"/>
                  </a:cubicBezTo>
                  <a:cubicBezTo>
                    <a:pt x="437" y="141"/>
                    <a:pt x="437" y="140"/>
                    <a:pt x="437" y="140"/>
                  </a:cubicBezTo>
                  <a:cubicBezTo>
                    <a:pt x="377" y="35"/>
                    <a:pt x="244" y="0"/>
                    <a:pt x="140" y="60"/>
                  </a:cubicBezTo>
                  <a:cubicBezTo>
                    <a:pt x="35" y="120"/>
                    <a:pt x="0" y="253"/>
                    <a:pt x="60" y="358"/>
                  </a:cubicBezTo>
                  <a:cubicBezTo>
                    <a:pt x="120" y="462"/>
                    <a:pt x="253" y="498"/>
                    <a:pt x="357" y="437"/>
                  </a:cubicBezTo>
                  <a:cubicBezTo>
                    <a:pt x="439" y="390"/>
                    <a:pt x="478" y="299"/>
                    <a:pt x="463" y="211"/>
                  </a:cubicBezTo>
                  <a:close/>
                  <a:moveTo>
                    <a:pt x="87" y="274"/>
                  </a:moveTo>
                  <a:cubicBezTo>
                    <a:pt x="78" y="209"/>
                    <a:pt x="107" y="142"/>
                    <a:pt x="167" y="108"/>
                  </a:cubicBezTo>
                  <a:cubicBezTo>
                    <a:pt x="227" y="73"/>
                    <a:pt x="299" y="81"/>
                    <a:pt x="350" y="122"/>
                  </a:cubicBezTo>
                  <a:lnTo>
                    <a:pt x="87" y="2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2073275" y="1250951"/>
              <a:ext cx="225425" cy="115888"/>
            </a:xfrm>
            <a:custGeom>
              <a:avLst/>
              <a:gdLst>
                <a:gd name="T0" fmla="*/ 172 w 251"/>
                <a:gd name="T1" fmla="*/ 58 h 128"/>
                <a:gd name="T2" fmla="*/ 172 w 251"/>
                <a:gd name="T3" fmla="*/ 58 h 128"/>
                <a:gd name="T4" fmla="*/ 172 w 251"/>
                <a:gd name="T5" fmla="*/ 56 h 128"/>
                <a:gd name="T6" fmla="*/ 172 w 251"/>
                <a:gd name="T7" fmla="*/ 55 h 128"/>
                <a:gd name="T8" fmla="*/ 172 w 251"/>
                <a:gd name="T9" fmla="*/ 55 h 128"/>
                <a:gd name="T10" fmla="*/ 172 w 251"/>
                <a:gd name="T11" fmla="*/ 22 h 128"/>
                <a:gd name="T12" fmla="*/ 79 w 251"/>
                <a:gd name="T13" fmla="*/ 22 h 128"/>
                <a:gd name="T14" fmla="*/ 79 w 251"/>
                <a:gd name="T15" fmla="*/ 55 h 128"/>
                <a:gd name="T16" fmla="*/ 79 w 251"/>
                <a:gd name="T17" fmla="*/ 55 h 128"/>
                <a:gd name="T18" fmla="*/ 79 w 251"/>
                <a:gd name="T19" fmla="*/ 56 h 128"/>
                <a:gd name="T20" fmla="*/ 79 w 251"/>
                <a:gd name="T21" fmla="*/ 58 h 128"/>
                <a:gd name="T22" fmla="*/ 79 w 251"/>
                <a:gd name="T23" fmla="*/ 58 h 128"/>
                <a:gd name="T24" fmla="*/ 3 w 251"/>
                <a:gd name="T25" fmla="*/ 128 h 128"/>
                <a:gd name="T26" fmla="*/ 0 w 251"/>
                <a:gd name="T27" fmla="*/ 128 h 128"/>
                <a:gd name="T28" fmla="*/ 0 w 251"/>
                <a:gd name="T29" fmla="*/ 110 h 128"/>
                <a:gd name="T30" fmla="*/ 57 w 251"/>
                <a:gd name="T31" fmla="*/ 56 h 128"/>
                <a:gd name="T32" fmla="*/ 57 w 251"/>
                <a:gd name="T33" fmla="*/ 22 h 128"/>
                <a:gd name="T34" fmla="*/ 57 w 251"/>
                <a:gd name="T35" fmla="*/ 0 h 128"/>
                <a:gd name="T36" fmla="*/ 79 w 251"/>
                <a:gd name="T37" fmla="*/ 0 h 128"/>
                <a:gd name="T38" fmla="*/ 172 w 251"/>
                <a:gd name="T39" fmla="*/ 0 h 128"/>
                <a:gd name="T40" fmla="*/ 179 w 251"/>
                <a:gd name="T41" fmla="*/ 0 h 128"/>
                <a:gd name="T42" fmla="*/ 194 w 251"/>
                <a:gd name="T43" fmla="*/ 0 h 128"/>
                <a:gd name="T44" fmla="*/ 194 w 251"/>
                <a:gd name="T45" fmla="*/ 56 h 128"/>
                <a:gd name="T46" fmla="*/ 251 w 251"/>
                <a:gd name="T47" fmla="*/ 110 h 128"/>
                <a:gd name="T48" fmla="*/ 251 w 251"/>
                <a:gd name="T49" fmla="*/ 128 h 128"/>
                <a:gd name="T50" fmla="*/ 248 w 251"/>
                <a:gd name="T51" fmla="*/ 128 h 128"/>
                <a:gd name="T52" fmla="*/ 172 w 251"/>
                <a:gd name="T53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1" h="128">
                  <a:moveTo>
                    <a:pt x="172" y="58"/>
                  </a:moveTo>
                  <a:cubicBezTo>
                    <a:pt x="172" y="58"/>
                    <a:pt x="172" y="58"/>
                    <a:pt x="172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2" y="56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6" y="97"/>
                    <a:pt x="43" y="128"/>
                    <a:pt x="3" y="128"/>
                  </a:cubicBezTo>
                  <a:cubicBezTo>
                    <a:pt x="2" y="128"/>
                    <a:pt x="1" y="128"/>
                    <a:pt x="0" y="1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0" y="110"/>
                    <a:pt x="55" y="86"/>
                    <a:pt x="57" y="56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6" y="86"/>
                    <a:pt x="221" y="110"/>
                    <a:pt x="251" y="110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0" y="128"/>
                    <a:pt x="249" y="128"/>
                    <a:pt x="248" y="128"/>
                  </a:cubicBezTo>
                  <a:cubicBezTo>
                    <a:pt x="208" y="128"/>
                    <a:pt x="175" y="97"/>
                    <a:pt x="172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2079625" y="1212851"/>
              <a:ext cx="212725" cy="31750"/>
            </a:xfrm>
            <a:custGeom>
              <a:avLst/>
              <a:gdLst>
                <a:gd name="T0" fmla="*/ 122 w 134"/>
                <a:gd name="T1" fmla="*/ 12 h 20"/>
                <a:gd name="T2" fmla="*/ 12 w 134"/>
                <a:gd name="T3" fmla="*/ 12 h 20"/>
                <a:gd name="T4" fmla="*/ 12 w 134"/>
                <a:gd name="T5" fmla="*/ 20 h 20"/>
                <a:gd name="T6" fmla="*/ 0 w 134"/>
                <a:gd name="T7" fmla="*/ 20 h 20"/>
                <a:gd name="T8" fmla="*/ 0 w 134"/>
                <a:gd name="T9" fmla="*/ 12 h 20"/>
                <a:gd name="T10" fmla="*/ 0 w 134"/>
                <a:gd name="T11" fmla="*/ 0 h 20"/>
                <a:gd name="T12" fmla="*/ 12 w 134"/>
                <a:gd name="T13" fmla="*/ 0 h 20"/>
                <a:gd name="T14" fmla="*/ 122 w 134"/>
                <a:gd name="T15" fmla="*/ 0 h 20"/>
                <a:gd name="T16" fmla="*/ 134 w 134"/>
                <a:gd name="T17" fmla="*/ 0 h 20"/>
                <a:gd name="T18" fmla="*/ 134 w 134"/>
                <a:gd name="T19" fmla="*/ 12 h 20"/>
                <a:gd name="T20" fmla="*/ 134 w 134"/>
                <a:gd name="T21" fmla="*/ 20 h 20"/>
                <a:gd name="T22" fmla="*/ 122 w 134"/>
                <a:gd name="T23" fmla="*/ 20 h 20"/>
                <a:gd name="T24" fmla="*/ 122 w 134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20">
                  <a:moveTo>
                    <a:pt x="122" y="12"/>
                  </a:moveTo>
                  <a:lnTo>
                    <a:pt x="12" y="12"/>
                  </a:lnTo>
                  <a:lnTo>
                    <a:pt x="12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34" y="12"/>
                  </a:lnTo>
                  <a:lnTo>
                    <a:pt x="134" y="20"/>
                  </a:lnTo>
                  <a:lnTo>
                    <a:pt x="122" y="20"/>
                  </a:lnTo>
                  <a:lnTo>
                    <a:pt x="122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2085975" y="1109663"/>
              <a:ext cx="200025" cy="90488"/>
            </a:xfrm>
            <a:custGeom>
              <a:avLst/>
              <a:gdLst>
                <a:gd name="T0" fmla="*/ 69 w 126"/>
                <a:gd name="T1" fmla="*/ 45 h 57"/>
                <a:gd name="T2" fmla="*/ 106 w 126"/>
                <a:gd name="T3" fmla="*/ 45 h 57"/>
                <a:gd name="T4" fmla="*/ 106 w 126"/>
                <a:gd name="T5" fmla="*/ 57 h 57"/>
                <a:gd name="T6" fmla="*/ 21 w 126"/>
                <a:gd name="T7" fmla="*/ 57 h 57"/>
                <a:gd name="T8" fmla="*/ 21 w 126"/>
                <a:gd name="T9" fmla="*/ 45 h 57"/>
                <a:gd name="T10" fmla="*/ 57 w 126"/>
                <a:gd name="T11" fmla="*/ 45 h 57"/>
                <a:gd name="T12" fmla="*/ 57 w 126"/>
                <a:gd name="T13" fmla="*/ 32 h 57"/>
                <a:gd name="T14" fmla="*/ 0 w 126"/>
                <a:gd name="T15" fmla="*/ 32 h 57"/>
                <a:gd name="T16" fmla="*/ 0 w 126"/>
                <a:gd name="T17" fmla="*/ 20 h 57"/>
                <a:gd name="T18" fmla="*/ 57 w 126"/>
                <a:gd name="T19" fmla="*/ 20 h 57"/>
                <a:gd name="T20" fmla="*/ 57 w 126"/>
                <a:gd name="T21" fmla="*/ 0 h 57"/>
                <a:gd name="T22" fmla="*/ 69 w 126"/>
                <a:gd name="T23" fmla="*/ 0 h 57"/>
                <a:gd name="T24" fmla="*/ 69 w 126"/>
                <a:gd name="T25" fmla="*/ 20 h 57"/>
                <a:gd name="T26" fmla="*/ 126 w 126"/>
                <a:gd name="T27" fmla="*/ 20 h 57"/>
                <a:gd name="T28" fmla="*/ 126 w 126"/>
                <a:gd name="T29" fmla="*/ 32 h 57"/>
                <a:gd name="T30" fmla="*/ 69 w 126"/>
                <a:gd name="T31" fmla="*/ 32 h 57"/>
                <a:gd name="T32" fmla="*/ 69 w 126"/>
                <a:gd name="T33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57">
                  <a:moveTo>
                    <a:pt x="69" y="45"/>
                  </a:moveTo>
                  <a:lnTo>
                    <a:pt x="106" y="45"/>
                  </a:lnTo>
                  <a:lnTo>
                    <a:pt x="106" y="57"/>
                  </a:lnTo>
                  <a:lnTo>
                    <a:pt x="21" y="57"/>
                  </a:lnTo>
                  <a:lnTo>
                    <a:pt x="21" y="45"/>
                  </a:lnTo>
                  <a:lnTo>
                    <a:pt x="57" y="45"/>
                  </a:lnTo>
                  <a:lnTo>
                    <a:pt x="57" y="32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69" y="0"/>
                  </a:lnTo>
                  <a:lnTo>
                    <a:pt x="69" y="20"/>
                  </a:lnTo>
                  <a:lnTo>
                    <a:pt x="126" y="20"/>
                  </a:lnTo>
                  <a:lnTo>
                    <a:pt x="126" y="32"/>
                  </a:lnTo>
                  <a:lnTo>
                    <a:pt x="69" y="32"/>
                  </a:lnTo>
                  <a:lnTo>
                    <a:pt x="6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1892300" y="1219201"/>
              <a:ext cx="142875" cy="149225"/>
            </a:xfrm>
            <a:custGeom>
              <a:avLst/>
              <a:gdLst>
                <a:gd name="T0" fmla="*/ 12 w 90"/>
                <a:gd name="T1" fmla="*/ 94 h 94"/>
                <a:gd name="T2" fmla="*/ 0 w 90"/>
                <a:gd name="T3" fmla="*/ 94 h 94"/>
                <a:gd name="T4" fmla="*/ 0 w 90"/>
                <a:gd name="T5" fmla="*/ 82 h 94"/>
                <a:gd name="T6" fmla="*/ 0 w 90"/>
                <a:gd name="T7" fmla="*/ 8 h 94"/>
                <a:gd name="T8" fmla="*/ 11 w 90"/>
                <a:gd name="T9" fmla="*/ 8 h 94"/>
                <a:gd name="T10" fmla="*/ 25 w 90"/>
                <a:gd name="T11" fmla="*/ 0 h 94"/>
                <a:gd name="T12" fmla="*/ 31 w 90"/>
                <a:gd name="T13" fmla="*/ 11 h 94"/>
                <a:gd name="T14" fmla="*/ 12 w 90"/>
                <a:gd name="T15" fmla="*/ 22 h 94"/>
                <a:gd name="T16" fmla="*/ 12 w 90"/>
                <a:gd name="T17" fmla="*/ 45 h 94"/>
                <a:gd name="T18" fmla="*/ 37 w 90"/>
                <a:gd name="T19" fmla="*/ 45 h 94"/>
                <a:gd name="T20" fmla="*/ 37 w 90"/>
                <a:gd name="T21" fmla="*/ 57 h 94"/>
                <a:gd name="T22" fmla="*/ 12 w 90"/>
                <a:gd name="T23" fmla="*/ 57 h 94"/>
                <a:gd name="T24" fmla="*/ 12 w 90"/>
                <a:gd name="T25" fmla="*/ 82 h 94"/>
                <a:gd name="T26" fmla="*/ 77 w 90"/>
                <a:gd name="T27" fmla="*/ 82 h 94"/>
                <a:gd name="T28" fmla="*/ 77 w 90"/>
                <a:gd name="T29" fmla="*/ 57 h 94"/>
                <a:gd name="T30" fmla="*/ 53 w 90"/>
                <a:gd name="T31" fmla="*/ 57 h 94"/>
                <a:gd name="T32" fmla="*/ 53 w 90"/>
                <a:gd name="T33" fmla="*/ 45 h 94"/>
                <a:gd name="T34" fmla="*/ 77 w 90"/>
                <a:gd name="T35" fmla="*/ 45 h 94"/>
                <a:gd name="T36" fmla="*/ 77 w 90"/>
                <a:gd name="T37" fmla="*/ 20 h 94"/>
                <a:gd name="T38" fmla="*/ 53 w 90"/>
                <a:gd name="T39" fmla="*/ 20 h 94"/>
                <a:gd name="T40" fmla="*/ 53 w 90"/>
                <a:gd name="T41" fmla="*/ 8 h 94"/>
                <a:gd name="T42" fmla="*/ 77 w 90"/>
                <a:gd name="T43" fmla="*/ 8 h 94"/>
                <a:gd name="T44" fmla="*/ 90 w 90"/>
                <a:gd name="T45" fmla="*/ 8 h 94"/>
                <a:gd name="T46" fmla="*/ 90 w 90"/>
                <a:gd name="T47" fmla="*/ 94 h 94"/>
                <a:gd name="T48" fmla="*/ 77 w 90"/>
                <a:gd name="T49" fmla="*/ 94 h 94"/>
                <a:gd name="T50" fmla="*/ 12 w 90"/>
                <a:gd name="T5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94">
                  <a:moveTo>
                    <a:pt x="12" y="94"/>
                  </a:moveTo>
                  <a:lnTo>
                    <a:pt x="0" y="94"/>
                  </a:lnTo>
                  <a:lnTo>
                    <a:pt x="0" y="82"/>
                  </a:lnTo>
                  <a:lnTo>
                    <a:pt x="0" y="8"/>
                  </a:lnTo>
                  <a:lnTo>
                    <a:pt x="11" y="8"/>
                  </a:lnTo>
                  <a:lnTo>
                    <a:pt x="25" y="0"/>
                  </a:lnTo>
                  <a:lnTo>
                    <a:pt x="31" y="11"/>
                  </a:lnTo>
                  <a:lnTo>
                    <a:pt x="12" y="22"/>
                  </a:lnTo>
                  <a:lnTo>
                    <a:pt x="12" y="45"/>
                  </a:lnTo>
                  <a:lnTo>
                    <a:pt x="37" y="45"/>
                  </a:lnTo>
                  <a:lnTo>
                    <a:pt x="37" y="57"/>
                  </a:lnTo>
                  <a:lnTo>
                    <a:pt x="12" y="57"/>
                  </a:lnTo>
                  <a:lnTo>
                    <a:pt x="12" y="82"/>
                  </a:lnTo>
                  <a:lnTo>
                    <a:pt x="77" y="82"/>
                  </a:lnTo>
                  <a:lnTo>
                    <a:pt x="77" y="57"/>
                  </a:lnTo>
                  <a:lnTo>
                    <a:pt x="53" y="57"/>
                  </a:lnTo>
                  <a:lnTo>
                    <a:pt x="53" y="45"/>
                  </a:lnTo>
                  <a:lnTo>
                    <a:pt x="77" y="45"/>
                  </a:lnTo>
                  <a:lnTo>
                    <a:pt x="77" y="20"/>
                  </a:lnTo>
                  <a:lnTo>
                    <a:pt x="53" y="20"/>
                  </a:lnTo>
                  <a:lnTo>
                    <a:pt x="53" y="8"/>
                  </a:lnTo>
                  <a:lnTo>
                    <a:pt x="77" y="8"/>
                  </a:lnTo>
                  <a:lnTo>
                    <a:pt x="90" y="8"/>
                  </a:lnTo>
                  <a:lnTo>
                    <a:pt x="90" y="94"/>
                  </a:lnTo>
                  <a:lnTo>
                    <a:pt x="77" y="94"/>
                  </a:lnTo>
                  <a:lnTo>
                    <a:pt x="12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1995488" y="1165226"/>
              <a:ext cx="39688" cy="46038"/>
            </a:xfrm>
            <a:custGeom>
              <a:avLst/>
              <a:gdLst>
                <a:gd name="T0" fmla="*/ 0 w 25"/>
                <a:gd name="T1" fmla="*/ 23 h 29"/>
                <a:gd name="T2" fmla="*/ 14 w 25"/>
                <a:gd name="T3" fmla="*/ 0 h 29"/>
                <a:gd name="T4" fmla="*/ 25 w 25"/>
                <a:gd name="T5" fmla="*/ 6 h 29"/>
                <a:gd name="T6" fmla="*/ 10 w 25"/>
                <a:gd name="T7" fmla="*/ 29 h 29"/>
                <a:gd name="T8" fmla="*/ 0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23"/>
                  </a:moveTo>
                  <a:lnTo>
                    <a:pt x="14" y="0"/>
                  </a:lnTo>
                  <a:lnTo>
                    <a:pt x="25" y="6"/>
                  </a:lnTo>
                  <a:lnTo>
                    <a:pt x="10" y="29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1938338" y="1158876"/>
              <a:ext cx="39688" cy="46038"/>
            </a:xfrm>
            <a:custGeom>
              <a:avLst/>
              <a:gdLst>
                <a:gd name="T0" fmla="*/ 25 w 25"/>
                <a:gd name="T1" fmla="*/ 23 h 29"/>
                <a:gd name="T2" fmla="*/ 14 w 25"/>
                <a:gd name="T3" fmla="*/ 29 h 29"/>
                <a:gd name="T4" fmla="*/ 0 w 25"/>
                <a:gd name="T5" fmla="*/ 6 h 29"/>
                <a:gd name="T6" fmla="*/ 10 w 25"/>
                <a:gd name="T7" fmla="*/ 0 h 29"/>
                <a:gd name="T8" fmla="*/ 25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25" y="23"/>
                  </a:moveTo>
                  <a:lnTo>
                    <a:pt x="14" y="29"/>
                  </a:lnTo>
                  <a:lnTo>
                    <a:pt x="0" y="6"/>
                  </a:lnTo>
                  <a:lnTo>
                    <a:pt x="10" y="0"/>
                  </a:lnTo>
                  <a:lnTo>
                    <a:pt x="25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1898650" y="1165226"/>
              <a:ext cx="39688" cy="46038"/>
            </a:xfrm>
            <a:custGeom>
              <a:avLst/>
              <a:gdLst>
                <a:gd name="T0" fmla="*/ 0 w 25"/>
                <a:gd name="T1" fmla="*/ 6 h 29"/>
                <a:gd name="T2" fmla="*/ 11 w 25"/>
                <a:gd name="T3" fmla="*/ 0 h 29"/>
                <a:gd name="T4" fmla="*/ 25 w 25"/>
                <a:gd name="T5" fmla="*/ 23 h 29"/>
                <a:gd name="T6" fmla="*/ 15 w 25"/>
                <a:gd name="T7" fmla="*/ 29 h 29"/>
                <a:gd name="T8" fmla="*/ 0 w 25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6"/>
                  </a:moveTo>
                  <a:lnTo>
                    <a:pt x="11" y="0"/>
                  </a:lnTo>
                  <a:lnTo>
                    <a:pt x="25" y="23"/>
                  </a:lnTo>
                  <a:lnTo>
                    <a:pt x="15" y="29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1892300" y="1109663"/>
              <a:ext cx="134938" cy="46038"/>
            </a:xfrm>
            <a:custGeom>
              <a:avLst/>
              <a:gdLst>
                <a:gd name="T0" fmla="*/ 0 w 85"/>
                <a:gd name="T1" fmla="*/ 17 h 29"/>
                <a:gd name="T2" fmla="*/ 82 w 85"/>
                <a:gd name="T3" fmla="*/ 0 h 29"/>
                <a:gd name="T4" fmla="*/ 85 w 85"/>
                <a:gd name="T5" fmla="*/ 11 h 29"/>
                <a:gd name="T6" fmla="*/ 3 w 85"/>
                <a:gd name="T7" fmla="*/ 29 h 29"/>
                <a:gd name="T8" fmla="*/ 0 w 85"/>
                <a:gd name="T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9">
                  <a:moveTo>
                    <a:pt x="0" y="17"/>
                  </a:moveTo>
                  <a:lnTo>
                    <a:pt x="82" y="0"/>
                  </a:lnTo>
                  <a:lnTo>
                    <a:pt x="85" y="11"/>
                  </a:lnTo>
                  <a:lnTo>
                    <a:pt x="3" y="29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1768475" y="1160463"/>
              <a:ext cx="117475" cy="207963"/>
            </a:xfrm>
            <a:custGeom>
              <a:avLst/>
              <a:gdLst>
                <a:gd name="T0" fmla="*/ 46 w 74"/>
                <a:gd name="T1" fmla="*/ 49 h 131"/>
                <a:gd name="T2" fmla="*/ 48 w 74"/>
                <a:gd name="T3" fmla="*/ 48 h 131"/>
                <a:gd name="T4" fmla="*/ 71 w 74"/>
                <a:gd name="T5" fmla="*/ 88 h 131"/>
                <a:gd name="T6" fmla="*/ 60 w 74"/>
                <a:gd name="T7" fmla="*/ 94 h 131"/>
                <a:gd name="T8" fmla="*/ 46 w 74"/>
                <a:gd name="T9" fmla="*/ 68 h 131"/>
                <a:gd name="T10" fmla="*/ 46 w 74"/>
                <a:gd name="T11" fmla="*/ 131 h 131"/>
                <a:gd name="T12" fmla="*/ 33 w 74"/>
                <a:gd name="T13" fmla="*/ 131 h 131"/>
                <a:gd name="T14" fmla="*/ 33 w 74"/>
                <a:gd name="T15" fmla="*/ 59 h 131"/>
                <a:gd name="T16" fmla="*/ 11 w 74"/>
                <a:gd name="T17" fmla="*/ 98 h 131"/>
                <a:gd name="T18" fmla="*/ 0 w 74"/>
                <a:gd name="T19" fmla="*/ 91 h 131"/>
                <a:gd name="T20" fmla="*/ 33 w 74"/>
                <a:gd name="T21" fmla="*/ 34 h 131"/>
                <a:gd name="T22" fmla="*/ 33 w 74"/>
                <a:gd name="T23" fmla="*/ 25 h 131"/>
                <a:gd name="T24" fmla="*/ 5 w 74"/>
                <a:gd name="T25" fmla="*/ 25 h 131"/>
                <a:gd name="T26" fmla="*/ 5 w 74"/>
                <a:gd name="T27" fmla="*/ 13 h 131"/>
                <a:gd name="T28" fmla="*/ 33 w 74"/>
                <a:gd name="T29" fmla="*/ 13 h 131"/>
                <a:gd name="T30" fmla="*/ 33 w 74"/>
                <a:gd name="T31" fmla="*/ 0 h 131"/>
                <a:gd name="T32" fmla="*/ 46 w 74"/>
                <a:gd name="T33" fmla="*/ 0 h 131"/>
                <a:gd name="T34" fmla="*/ 46 w 74"/>
                <a:gd name="T35" fmla="*/ 13 h 131"/>
                <a:gd name="T36" fmla="*/ 74 w 74"/>
                <a:gd name="T37" fmla="*/ 13 h 131"/>
                <a:gd name="T38" fmla="*/ 74 w 74"/>
                <a:gd name="T39" fmla="*/ 25 h 131"/>
                <a:gd name="T40" fmla="*/ 46 w 74"/>
                <a:gd name="T41" fmla="*/ 25 h 131"/>
                <a:gd name="T42" fmla="*/ 46 w 74"/>
                <a:gd name="T43" fmla="*/ 4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131">
                  <a:moveTo>
                    <a:pt x="46" y="49"/>
                  </a:moveTo>
                  <a:lnTo>
                    <a:pt x="48" y="48"/>
                  </a:lnTo>
                  <a:lnTo>
                    <a:pt x="71" y="88"/>
                  </a:lnTo>
                  <a:lnTo>
                    <a:pt x="60" y="94"/>
                  </a:lnTo>
                  <a:lnTo>
                    <a:pt x="46" y="68"/>
                  </a:lnTo>
                  <a:lnTo>
                    <a:pt x="46" y="131"/>
                  </a:lnTo>
                  <a:lnTo>
                    <a:pt x="33" y="131"/>
                  </a:lnTo>
                  <a:lnTo>
                    <a:pt x="33" y="59"/>
                  </a:lnTo>
                  <a:lnTo>
                    <a:pt x="11" y="98"/>
                  </a:lnTo>
                  <a:lnTo>
                    <a:pt x="0" y="91"/>
                  </a:lnTo>
                  <a:lnTo>
                    <a:pt x="33" y="34"/>
                  </a:lnTo>
                  <a:lnTo>
                    <a:pt x="33" y="25"/>
                  </a:lnTo>
                  <a:lnTo>
                    <a:pt x="5" y="25"/>
                  </a:lnTo>
                  <a:lnTo>
                    <a:pt x="5" y="13"/>
                  </a:lnTo>
                  <a:lnTo>
                    <a:pt x="33" y="1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13"/>
                  </a:lnTo>
                  <a:lnTo>
                    <a:pt x="74" y="13"/>
                  </a:lnTo>
                  <a:lnTo>
                    <a:pt x="74" y="25"/>
                  </a:lnTo>
                  <a:lnTo>
                    <a:pt x="46" y="25"/>
                  </a:lnTo>
                  <a:lnTo>
                    <a:pt x="46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1774825" y="1111251"/>
              <a:ext cx="103188" cy="44450"/>
            </a:xfrm>
            <a:custGeom>
              <a:avLst/>
              <a:gdLst>
                <a:gd name="T0" fmla="*/ 0 w 65"/>
                <a:gd name="T1" fmla="*/ 16 h 28"/>
                <a:gd name="T2" fmla="*/ 62 w 65"/>
                <a:gd name="T3" fmla="*/ 0 h 28"/>
                <a:gd name="T4" fmla="*/ 65 w 65"/>
                <a:gd name="T5" fmla="*/ 11 h 28"/>
                <a:gd name="T6" fmla="*/ 4 w 65"/>
                <a:gd name="T7" fmla="*/ 28 h 28"/>
                <a:gd name="T8" fmla="*/ 0 w 65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8">
                  <a:moveTo>
                    <a:pt x="0" y="16"/>
                  </a:moveTo>
                  <a:lnTo>
                    <a:pt x="62" y="0"/>
                  </a:lnTo>
                  <a:lnTo>
                    <a:pt x="65" y="11"/>
                  </a:lnTo>
                  <a:lnTo>
                    <a:pt x="4" y="28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1281113" y="1446213"/>
              <a:ext cx="698500" cy="392113"/>
            </a:xfrm>
            <a:custGeom>
              <a:avLst/>
              <a:gdLst>
                <a:gd name="T0" fmla="*/ 740 w 776"/>
                <a:gd name="T1" fmla="*/ 336 h 436"/>
                <a:gd name="T2" fmla="*/ 626 w 776"/>
                <a:gd name="T3" fmla="*/ 383 h 436"/>
                <a:gd name="T4" fmla="*/ 462 w 776"/>
                <a:gd name="T5" fmla="*/ 218 h 436"/>
                <a:gd name="T6" fmla="*/ 626 w 776"/>
                <a:gd name="T7" fmla="*/ 54 h 436"/>
                <a:gd name="T8" fmla="*/ 738 w 776"/>
                <a:gd name="T9" fmla="*/ 99 h 436"/>
                <a:gd name="T10" fmla="*/ 774 w 776"/>
                <a:gd name="T11" fmla="*/ 58 h 436"/>
                <a:gd name="T12" fmla="*/ 626 w 776"/>
                <a:gd name="T13" fmla="*/ 0 h 436"/>
                <a:gd name="T14" fmla="*/ 422 w 776"/>
                <a:gd name="T15" fmla="*/ 141 h 436"/>
                <a:gd name="T16" fmla="*/ 218 w 776"/>
                <a:gd name="T17" fmla="*/ 0 h 436"/>
                <a:gd name="T18" fmla="*/ 0 w 776"/>
                <a:gd name="T19" fmla="*/ 218 h 436"/>
                <a:gd name="T20" fmla="*/ 218 w 776"/>
                <a:gd name="T21" fmla="*/ 436 h 436"/>
                <a:gd name="T22" fmla="*/ 422 w 776"/>
                <a:gd name="T23" fmla="*/ 294 h 436"/>
                <a:gd name="T24" fmla="*/ 626 w 776"/>
                <a:gd name="T25" fmla="*/ 436 h 436"/>
                <a:gd name="T26" fmla="*/ 776 w 776"/>
                <a:gd name="T27" fmla="*/ 375 h 436"/>
                <a:gd name="T28" fmla="*/ 740 w 776"/>
                <a:gd name="T29" fmla="*/ 336 h 436"/>
                <a:gd name="T30" fmla="*/ 218 w 776"/>
                <a:gd name="T31" fmla="*/ 382 h 436"/>
                <a:gd name="T32" fmla="*/ 55 w 776"/>
                <a:gd name="T33" fmla="*/ 219 h 436"/>
                <a:gd name="T34" fmla="*/ 218 w 776"/>
                <a:gd name="T35" fmla="*/ 55 h 436"/>
                <a:gd name="T36" fmla="*/ 381 w 776"/>
                <a:gd name="T37" fmla="*/ 219 h 436"/>
                <a:gd name="T38" fmla="*/ 218 w 776"/>
                <a:gd name="T39" fmla="*/ 38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6" h="436">
                  <a:moveTo>
                    <a:pt x="740" y="336"/>
                  </a:moveTo>
                  <a:cubicBezTo>
                    <a:pt x="710" y="365"/>
                    <a:pt x="670" y="383"/>
                    <a:pt x="626" y="383"/>
                  </a:cubicBezTo>
                  <a:cubicBezTo>
                    <a:pt x="536" y="383"/>
                    <a:pt x="462" y="309"/>
                    <a:pt x="462" y="218"/>
                  </a:cubicBezTo>
                  <a:cubicBezTo>
                    <a:pt x="462" y="128"/>
                    <a:pt x="536" y="54"/>
                    <a:pt x="626" y="54"/>
                  </a:cubicBezTo>
                  <a:cubicBezTo>
                    <a:pt x="670" y="54"/>
                    <a:pt x="709" y="71"/>
                    <a:pt x="738" y="99"/>
                  </a:cubicBezTo>
                  <a:cubicBezTo>
                    <a:pt x="774" y="58"/>
                    <a:pt x="774" y="58"/>
                    <a:pt x="774" y="58"/>
                  </a:cubicBezTo>
                  <a:cubicBezTo>
                    <a:pt x="735" y="22"/>
                    <a:pt x="683" y="0"/>
                    <a:pt x="626" y="0"/>
                  </a:cubicBezTo>
                  <a:cubicBezTo>
                    <a:pt x="532" y="0"/>
                    <a:pt x="453" y="58"/>
                    <a:pt x="422" y="141"/>
                  </a:cubicBezTo>
                  <a:cubicBezTo>
                    <a:pt x="391" y="58"/>
                    <a:pt x="311" y="0"/>
                    <a:pt x="218" y="0"/>
                  </a:cubicBezTo>
                  <a:cubicBezTo>
                    <a:pt x="98" y="0"/>
                    <a:pt x="0" y="97"/>
                    <a:pt x="0" y="218"/>
                  </a:cubicBezTo>
                  <a:cubicBezTo>
                    <a:pt x="0" y="338"/>
                    <a:pt x="98" y="436"/>
                    <a:pt x="218" y="436"/>
                  </a:cubicBezTo>
                  <a:cubicBezTo>
                    <a:pt x="311" y="436"/>
                    <a:pt x="391" y="377"/>
                    <a:pt x="422" y="294"/>
                  </a:cubicBezTo>
                  <a:cubicBezTo>
                    <a:pt x="453" y="377"/>
                    <a:pt x="532" y="436"/>
                    <a:pt x="626" y="436"/>
                  </a:cubicBezTo>
                  <a:cubicBezTo>
                    <a:pt x="684" y="436"/>
                    <a:pt x="737" y="413"/>
                    <a:pt x="776" y="375"/>
                  </a:cubicBezTo>
                  <a:lnTo>
                    <a:pt x="740" y="336"/>
                  </a:lnTo>
                  <a:close/>
                  <a:moveTo>
                    <a:pt x="218" y="382"/>
                  </a:moveTo>
                  <a:cubicBezTo>
                    <a:pt x="128" y="382"/>
                    <a:pt x="55" y="309"/>
                    <a:pt x="55" y="219"/>
                  </a:cubicBezTo>
                  <a:cubicBezTo>
                    <a:pt x="55" y="128"/>
                    <a:pt x="128" y="55"/>
                    <a:pt x="218" y="55"/>
                  </a:cubicBezTo>
                  <a:cubicBezTo>
                    <a:pt x="308" y="55"/>
                    <a:pt x="381" y="128"/>
                    <a:pt x="381" y="219"/>
                  </a:cubicBezTo>
                  <a:cubicBezTo>
                    <a:pt x="381" y="309"/>
                    <a:pt x="308" y="382"/>
                    <a:pt x="218" y="3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 noEditPoints="1"/>
            </p:cNvSpPr>
            <p:nvPr/>
          </p:nvSpPr>
          <p:spPr bwMode="auto">
            <a:xfrm>
              <a:off x="603250" y="1054101"/>
              <a:ext cx="679450" cy="800100"/>
            </a:xfrm>
            <a:custGeom>
              <a:avLst/>
              <a:gdLst>
                <a:gd name="T0" fmla="*/ 313 w 756"/>
                <a:gd name="T1" fmla="*/ 0 h 888"/>
                <a:gd name="T2" fmla="*/ 296 w 756"/>
                <a:gd name="T3" fmla="*/ 1 h 888"/>
                <a:gd name="T4" fmla="*/ 296 w 756"/>
                <a:gd name="T5" fmla="*/ 0 h 888"/>
                <a:gd name="T6" fmla="*/ 0 w 756"/>
                <a:gd name="T7" fmla="*/ 0 h 888"/>
                <a:gd name="T8" fmla="*/ 0 w 756"/>
                <a:gd name="T9" fmla="*/ 888 h 888"/>
                <a:gd name="T10" fmla="*/ 296 w 756"/>
                <a:gd name="T11" fmla="*/ 888 h 888"/>
                <a:gd name="T12" fmla="*/ 296 w 756"/>
                <a:gd name="T13" fmla="*/ 888 h 888"/>
                <a:gd name="T14" fmla="*/ 311 w 756"/>
                <a:gd name="T15" fmla="*/ 888 h 888"/>
                <a:gd name="T16" fmla="*/ 756 w 756"/>
                <a:gd name="T17" fmla="*/ 442 h 888"/>
                <a:gd name="T18" fmla="*/ 313 w 756"/>
                <a:gd name="T19" fmla="*/ 0 h 888"/>
                <a:gd name="T20" fmla="*/ 257 w 756"/>
                <a:gd name="T21" fmla="*/ 326 h 888"/>
                <a:gd name="T22" fmla="*/ 349 w 756"/>
                <a:gd name="T23" fmla="*/ 92 h 888"/>
                <a:gd name="T24" fmla="*/ 411 w 756"/>
                <a:gd name="T25" fmla="*/ 341 h 888"/>
                <a:gd name="T26" fmla="*/ 317 w 756"/>
                <a:gd name="T27" fmla="*/ 578 h 888"/>
                <a:gd name="T28" fmla="*/ 257 w 756"/>
                <a:gd name="T29" fmla="*/ 326 h 888"/>
                <a:gd name="T30" fmla="*/ 234 w 756"/>
                <a:gd name="T31" fmla="*/ 790 h 888"/>
                <a:gd name="T32" fmla="*/ 118 w 756"/>
                <a:gd name="T33" fmla="*/ 558 h 888"/>
                <a:gd name="T34" fmla="*/ 212 w 756"/>
                <a:gd name="T35" fmla="*/ 279 h 888"/>
                <a:gd name="T36" fmla="*/ 273 w 756"/>
                <a:gd name="T37" fmla="*/ 573 h 888"/>
                <a:gd name="T38" fmla="*/ 278 w 756"/>
                <a:gd name="T39" fmla="*/ 667 h 888"/>
                <a:gd name="T40" fmla="*/ 234 w 756"/>
                <a:gd name="T41" fmla="*/ 790 h 888"/>
                <a:gd name="T42" fmla="*/ 505 w 756"/>
                <a:gd name="T43" fmla="*/ 664 h 888"/>
                <a:gd name="T44" fmla="*/ 278 w 756"/>
                <a:gd name="T45" fmla="*/ 789 h 888"/>
                <a:gd name="T46" fmla="*/ 395 w 756"/>
                <a:gd name="T47" fmla="*/ 559 h 888"/>
                <a:gd name="T48" fmla="*/ 616 w 756"/>
                <a:gd name="T49" fmla="*/ 426 h 888"/>
                <a:gd name="T50" fmla="*/ 505 w 756"/>
                <a:gd name="T51" fmla="*/ 664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6" h="888">
                  <a:moveTo>
                    <a:pt x="313" y="0"/>
                  </a:moveTo>
                  <a:cubicBezTo>
                    <a:pt x="307" y="0"/>
                    <a:pt x="302" y="0"/>
                    <a:pt x="296" y="1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88"/>
                    <a:pt x="0" y="888"/>
                    <a:pt x="0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301" y="888"/>
                    <a:pt x="306" y="888"/>
                    <a:pt x="311" y="888"/>
                  </a:cubicBezTo>
                  <a:cubicBezTo>
                    <a:pt x="556" y="888"/>
                    <a:pt x="756" y="686"/>
                    <a:pt x="756" y="442"/>
                  </a:cubicBezTo>
                  <a:cubicBezTo>
                    <a:pt x="756" y="197"/>
                    <a:pt x="557" y="1"/>
                    <a:pt x="313" y="0"/>
                  </a:cubicBezTo>
                  <a:close/>
                  <a:moveTo>
                    <a:pt x="257" y="326"/>
                  </a:moveTo>
                  <a:cubicBezTo>
                    <a:pt x="268" y="192"/>
                    <a:pt x="349" y="92"/>
                    <a:pt x="349" y="92"/>
                  </a:cubicBezTo>
                  <a:cubicBezTo>
                    <a:pt x="349" y="92"/>
                    <a:pt x="427" y="188"/>
                    <a:pt x="411" y="341"/>
                  </a:cubicBezTo>
                  <a:cubicBezTo>
                    <a:pt x="396" y="491"/>
                    <a:pt x="317" y="578"/>
                    <a:pt x="317" y="578"/>
                  </a:cubicBezTo>
                  <a:cubicBezTo>
                    <a:pt x="317" y="578"/>
                    <a:pt x="245" y="459"/>
                    <a:pt x="257" y="326"/>
                  </a:cubicBezTo>
                  <a:close/>
                  <a:moveTo>
                    <a:pt x="234" y="790"/>
                  </a:moveTo>
                  <a:cubicBezTo>
                    <a:pt x="234" y="790"/>
                    <a:pt x="127" y="667"/>
                    <a:pt x="118" y="558"/>
                  </a:cubicBezTo>
                  <a:cubicBezTo>
                    <a:pt x="105" y="410"/>
                    <a:pt x="212" y="279"/>
                    <a:pt x="212" y="279"/>
                  </a:cubicBezTo>
                  <a:cubicBezTo>
                    <a:pt x="205" y="483"/>
                    <a:pt x="273" y="573"/>
                    <a:pt x="273" y="573"/>
                  </a:cubicBezTo>
                  <a:cubicBezTo>
                    <a:pt x="273" y="573"/>
                    <a:pt x="289" y="597"/>
                    <a:pt x="278" y="667"/>
                  </a:cubicBezTo>
                  <a:cubicBezTo>
                    <a:pt x="267" y="736"/>
                    <a:pt x="234" y="790"/>
                    <a:pt x="234" y="790"/>
                  </a:cubicBezTo>
                  <a:close/>
                  <a:moveTo>
                    <a:pt x="505" y="664"/>
                  </a:moveTo>
                  <a:cubicBezTo>
                    <a:pt x="408" y="771"/>
                    <a:pt x="278" y="789"/>
                    <a:pt x="278" y="789"/>
                  </a:cubicBezTo>
                  <a:cubicBezTo>
                    <a:pt x="278" y="789"/>
                    <a:pt x="282" y="666"/>
                    <a:pt x="395" y="559"/>
                  </a:cubicBezTo>
                  <a:cubicBezTo>
                    <a:pt x="508" y="453"/>
                    <a:pt x="616" y="426"/>
                    <a:pt x="616" y="426"/>
                  </a:cubicBezTo>
                  <a:cubicBezTo>
                    <a:pt x="616" y="426"/>
                    <a:pt x="601" y="557"/>
                    <a:pt x="505" y="6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7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0" y="249555"/>
            <a:ext cx="946785" cy="45148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68275" y="6358255"/>
            <a:ext cx="295211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湖南一程智能科技有限公司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Hunan Yicheng Intelligent Technology Co.Lt</a:t>
            </a:r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zh-CN" sz="9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0115" y="1447800"/>
            <a:ext cx="53784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5015" y="1447800"/>
            <a:ext cx="70294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3-8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、信号点位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布局图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19300" y="792480"/>
            <a:ext cx="8153400" cy="52730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168468" y="583664"/>
            <a:ext cx="608851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68468" y="231790"/>
            <a:ext cx="613846" cy="255727"/>
            <a:chOff x="603250" y="1054101"/>
            <a:chExt cx="1951038" cy="812800"/>
          </a:xfrm>
          <a:solidFill>
            <a:schemeClr val="bg1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2365375" y="1431926"/>
              <a:ext cx="188913" cy="407988"/>
            </a:xfrm>
            <a:custGeom>
              <a:avLst/>
              <a:gdLst>
                <a:gd name="T0" fmla="*/ 48 w 210"/>
                <a:gd name="T1" fmla="*/ 208 h 453"/>
                <a:gd name="T2" fmla="*/ 46 w 210"/>
                <a:gd name="T3" fmla="*/ 208 h 453"/>
                <a:gd name="T4" fmla="*/ 46 w 210"/>
                <a:gd name="T5" fmla="*/ 451 h 453"/>
                <a:gd name="T6" fmla="*/ 0 w 210"/>
                <a:gd name="T7" fmla="*/ 453 h 453"/>
                <a:gd name="T8" fmla="*/ 0 w 210"/>
                <a:gd name="T9" fmla="*/ 208 h 453"/>
                <a:gd name="T10" fmla="*/ 0 w 210"/>
                <a:gd name="T11" fmla="*/ 204 h 453"/>
                <a:gd name="T12" fmla="*/ 0 w 210"/>
                <a:gd name="T13" fmla="*/ 164 h 453"/>
                <a:gd name="T14" fmla="*/ 210 w 210"/>
                <a:gd name="T15" fmla="*/ 0 h 453"/>
                <a:gd name="T16" fmla="*/ 210 w 210"/>
                <a:gd name="T17" fmla="*/ 55 h 453"/>
                <a:gd name="T18" fmla="*/ 48 w 210"/>
                <a:gd name="T19" fmla="*/ 2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453">
                  <a:moveTo>
                    <a:pt x="48" y="208"/>
                  </a:moveTo>
                  <a:cubicBezTo>
                    <a:pt x="46" y="208"/>
                    <a:pt x="46" y="208"/>
                    <a:pt x="46" y="208"/>
                  </a:cubicBezTo>
                  <a:cubicBezTo>
                    <a:pt x="46" y="451"/>
                    <a:pt x="46" y="451"/>
                    <a:pt x="46" y="451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4" y="70"/>
                    <a:pt x="109" y="0"/>
                    <a:pt x="210" y="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125" y="57"/>
                    <a:pt x="56" y="123"/>
                    <a:pt x="48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2466975" y="1135063"/>
              <a:ext cx="71438" cy="231775"/>
            </a:xfrm>
            <a:custGeom>
              <a:avLst/>
              <a:gdLst>
                <a:gd name="T0" fmla="*/ 0 w 79"/>
                <a:gd name="T1" fmla="*/ 185 h 258"/>
                <a:gd name="T2" fmla="*/ 0 w 79"/>
                <a:gd name="T3" fmla="*/ 185 h 258"/>
                <a:gd name="T4" fmla="*/ 0 w 79"/>
                <a:gd name="T5" fmla="*/ 0 h 258"/>
                <a:gd name="T6" fmla="*/ 21 w 79"/>
                <a:gd name="T7" fmla="*/ 0 h 258"/>
                <a:gd name="T8" fmla="*/ 21 w 79"/>
                <a:gd name="T9" fmla="*/ 186 h 258"/>
                <a:gd name="T10" fmla="*/ 79 w 79"/>
                <a:gd name="T11" fmla="*/ 240 h 258"/>
                <a:gd name="T12" fmla="*/ 79 w 79"/>
                <a:gd name="T13" fmla="*/ 258 h 258"/>
                <a:gd name="T14" fmla="*/ 76 w 79"/>
                <a:gd name="T15" fmla="*/ 258 h 258"/>
                <a:gd name="T16" fmla="*/ 0 w 79"/>
                <a:gd name="T17" fmla="*/ 18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58"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24" y="216"/>
                    <a:pt x="48" y="240"/>
                    <a:pt x="79" y="240"/>
                  </a:cubicBezTo>
                  <a:cubicBezTo>
                    <a:pt x="79" y="258"/>
                    <a:pt x="79" y="258"/>
                    <a:pt x="79" y="258"/>
                  </a:cubicBezTo>
                  <a:cubicBezTo>
                    <a:pt x="78" y="258"/>
                    <a:pt x="77" y="258"/>
                    <a:pt x="76" y="258"/>
                  </a:cubicBezTo>
                  <a:cubicBezTo>
                    <a:pt x="35" y="258"/>
                    <a:pt x="1" y="226"/>
                    <a:pt x="0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2332038" y="1135063"/>
              <a:ext cx="69850" cy="231775"/>
            </a:xfrm>
            <a:custGeom>
              <a:avLst/>
              <a:gdLst>
                <a:gd name="T0" fmla="*/ 79 w 79"/>
                <a:gd name="T1" fmla="*/ 188 h 258"/>
                <a:gd name="T2" fmla="*/ 79 w 79"/>
                <a:gd name="T3" fmla="*/ 188 h 258"/>
                <a:gd name="T4" fmla="*/ 3 w 79"/>
                <a:gd name="T5" fmla="*/ 258 h 258"/>
                <a:gd name="T6" fmla="*/ 0 w 79"/>
                <a:gd name="T7" fmla="*/ 258 h 258"/>
                <a:gd name="T8" fmla="*/ 0 w 79"/>
                <a:gd name="T9" fmla="*/ 240 h 258"/>
                <a:gd name="T10" fmla="*/ 57 w 79"/>
                <a:gd name="T11" fmla="*/ 186 h 258"/>
                <a:gd name="T12" fmla="*/ 57 w 79"/>
                <a:gd name="T13" fmla="*/ 0 h 258"/>
                <a:gd name="T14" fmla="*/ 79 w 79"/>
                <a:gd name="T15" fmla="*/ 0 h 258"/>
                <a:gd name="T16" fmla="*/ 79 w 79"/>
                <a:gd name="T17" fmla="*/ 185 h 258"/>
                <a:gd name="T18" fmla="*/ 79 w 79"/>
                <a:gd name="T19" fmla="*/ 185 h 258"/>
                <a:gd name="T20" fmla="*/ 79 w 79"/>
                <a:gd name="T21" fmla="*/ 186 h 258"/>
                <a:gd name="T22" fmla="*/ 79 w 79"/>
                <a:gd name="T23" fmla="*/ 18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258">
                  <a:moveTo>
                    <a:pt x="79" y="188"/>
                  </a:moveTo>
                  <a:cubicBezTo>
                    <a:pt x="79" y="188"/>
                    <a:pt x="79" y="188"/>
                    <a:pt x="79" y="188"/>
                  </a:cubicBezTo>
                  <a:cubicBezTo>
                    <a:pt x="76" y="227"/>
                    <a:pt x="44" y="258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0" y="240"/>
                    <a:pt x="55" y="216"/>
                    <a:pt x="57" y="18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6"/>
                    <a:pt x="79" y="186"/>
                    <a:pt x="79" y="186"/>
                  </a:cubicBezTo>
                  <a:lnTo>
                    <a:pt x="79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1925638" y="1417638"/>
              <a:ext cx="430213" cy="449263"/>
            </a:xfrm>
            <a:custGeom>
              <a:avLst/>
              <a:gdLst>
                <a:gd name="T0" fmla="*/ 463 w 478"/>
                <a:gd name="T1" fmla="*/ 211 h 498"/>
                <a:gd name="T2" fmla="*/ 409 w 478"/>
                <a:gd name="T3" fmla="*/ 220 h 498"/>
                <a:gd name="T4" fmla="*/ 330 w 478"/>
                <a:gd name="T5" fmla="*/ 391 h 498"/>
                <a:gd name="T6" fmla="*/ 108 w 478"/>
                <a:gd name="T7" fmla="*/ 332 h 498"/>
                <a:gd name="T8" fmla="*/ 417 w 478"/>
                <a:gd name="T9" fmla="*/ 153 h 498"/>
                <a:gd name="T10" fmla="*/ 417 w 478"/>
                <a:gd name="T11" fmla="*/ 153 h 498"/>
                <a:gd name="T12" fmla="*/ 438 w 478"/>
                <a:gd name="T13" fmla="*/ 141 h 498"/>
                <a:gd name="T14" fmla="*/ 437 w 478"/>
                <a:gd name="T15" fmla="*/ 140 h 498"/>
                <a:gd name="T16" fmla="*/ 140 w 478"/>
                <a:gd name="T17" fmla="*/ 60 h 498"/>
                <a:gd name="T18" fmla="*/ 60 w 478"/>
                <a:gd name="T19" fmla="*/ 358 h 498"/>
                <a:gd name="T20" fmla="*/ 357 w 478"/>
                <a:gd name="T21" fmla="*/ 437 h 498"/>
                <a:gd name="T22" fmla="*/ 463 w 478"/>
                <a:gd name="T23" fmla="*/ 211 h 498"/>
                <a:gd name="T24" fmla="*/ 87 w 478"/>
                <a:gd name="T25" fmla="*/ 274 h 498"/>
                <a:gd name="T26" fmla="*/ 167 w 478"/>
                <a:gd name="T27" fmla="*/ 108 h 498"/>
                <a:gd name="T28" fmla="*/ 350 w 478"/>
                <a:gd name="T29" fmla="*/ 122 h 498"/>
                <a:gd name="T30" fmla="*/ 87 w 478"/>
                <a:gd name="T31" fmla="*/ 274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8" h="498">
                  <a:moveTo>
                    <a:pt x="463" y="211"/>
                  </a:moveTo>
                  <a:cubicBezTo>
                    <a:pt x="409" y="220"/>
                    <a:pt x="409" y="220"/>
                    <a:pt x="409" y="220"/>
                  </a:cubicBezTo>
                  <a:cubicBezTo>
                    <a:pt x="421" y="286"/>
                    <a:pt x="392" y="356"/>
                    <a:pt x="330" y="391"/>
                  </a:cubicBezTo>
                  <a:cubicBezTo>
                    <a:pt x="252" y="436"/>
                    <a:pt x="153" y="410"/>
                    <a:pt x="108" y="332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38" y="141"/>
                    <a:pt x="438" y="141"/>
                    <a:pt x="438" y="141"/>
                  </a:cubicBezTo>
                  <a:cubicBezTo>
                    <a:pt x="437" y="141"/>
                    <a:pt x="437" y="140"/>
                    <a:pt x="437" y="140"/>
                  </a:cubicBezTo>
                  <a:cubicBezTo>
                    <a:pt x="377" y="35"/>
                    <a:pt x="244" y="0"/>
                    <a:pt x="140" y="60"/>
                  </a:cubicBezTo>
                  <a:cubicBezTo>
                    <a:pt x="35" y="120"/>
                    <a:pt x="0" y="253"/>
                    <a:pt x="60" y="358"/>
                  </a:cubicBezTo>
                  <a:cubicBezTo>
                    <a:pt x="120" y="462"/>
                    <a:pt x="253" y="498"/>
                    <a:pt x="357" y="437"/>
                  </a:cubicBezTo>
                  <a:cubicBezTo>
                    <a:pt x="439" y="390"/>
                    <a:pt x="478" y="299"/>
                    <a:pt x="463" y="211"/>
                  </a:cubicBezTo>
                  <a:close/>
                  <a:moveTo>
                    <a:pt x="87" y="274"/>
                  </a:moveTo>
                  <a:cubicBezTo>
                    <a:pt x="78" y="209"/>
                    <a:pt x="107" y="142"/>
                    <a:pt x="167" y="108"/>
                  </a:cubicBezTo>
                  <a:cubicBezTo>
                    <a:pt x="227" y="73"/>
                    <a:pt x="299" y="81"/>
                    <a:pt x="350" y="122"/>
                  </a:cubicBezTo>
                  <a:lnTo>
                    <a:pt x="87" y="2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2073275" y="1250951"/>
              <a:ext cx="225425" cy="115888"/>
            </a:xfrm>
            <a:custGeom>
              <a:avLst/>
              <a:gdLst>
                <a:gd name="T0" fmla="*/ 172 w 251"/>
                <a:gd name="T1" fmla="*/ 58 h 128"/>
                <a:gd name="T2" fmla="*/ 172 w 251"/>
                <a:gd name="T3" fmla="*/ 58 h 128"/>
                <a:gd name="T4" fmla="*/ 172 w 251"/>
                <a:gd name="T5" fmla="*/ 56 h 128"/>
                <a:gd name="T6" fmla="*/ 172 w 251"/>
                <a:gd name="T7" fmla="*/ 55 h 128"/>
                <a:gd name="T8" fmla="*/ 172 w 251"/>
                <a:gd name="T9" fmla="*/ 55 h 128"/>
                <a:gd name="T10" fmla="*/ 172 w 251"/>
                <a:gd name="T11" fmla="*/ 22 h 128"/>
                <a:gd name="T12" fmla="*/ 79 w 251"/>
                <a:gd name="T13" fmla="*/ 22 h 128"/>
                <a:gd name="T14" fmla="*/ 79 w 251"/>
                <a:gd name="T15" fmla="*/ 55 h 128"/>
                <a:gd name="T16" fmla="*/ 79 w 251"/>
                <a:gd name="T17" fmla="*/ 55 h 128"/>
                <a:gd name="T18" fmla="*/ 79 w 251"/>
                <a:gd name="T19" fmla="*/ 56 h 128"/>
                <a:gd name="T20" fmla="*/ 79 w 251"/>
                <a:gd name="T21" fmla="*/ 58 h 128"/>
                <a:gd name="T22" fmla="*/ 79 w 251"/>
                <a:gd name="T23" fmla="*/ 58 h 128"/>
                <a:gd name="T24" fmla="*/ 3 w 251"/>
                <a:gd name="T25" fmla="*/ 128 h 128"/>
                <a:gd name="T26" fmla="*/ 0 w 251"/>
                <a:gd name="T27" fmla="*/ 128 h 128"/>
                <a:gd name="T28" fmla="*/ 0 w 251"/>
                <a:gd name="T29" fmla="*/ 110 h 128"/>
                <a:gd name="T30" fmla="*/ 57 w 251"/>
                <a:gd name="T31" fmla="*/ 56 h 128"/>
                <a:gd name="T32" fmla="*/ 57 w 251"/>
                <a:gd name="T33" fmla="*/ 22 h 128"/>
                <a:gd name="T34" fmla="*/ 57 w 251"/>
                <a:gd name="T35" fmla="*/ 0 h 128"/>
                <a:gd name="T36" fmla="*/ 79 w 251"/>
                <a:gd name="T37" fmla="*/ 0 h 128"/>
                <a:gd name="T38" fmla="*/ 172 w 251"/>
                <a:gd name="T39" fmla="*/ 0 h 128"/>
                <a:gd name="T40" fmla="*/ 179 w 251"/>
                <a:gd name="T41" fmla="*/ 0 h 128"/>
                <a:gd name="T42" fmla="*/ 194 w 251"/>
                <a:gd name="T43" fmla="*/ 0 h 128"/>
                <a:gd name="T44" fmla="*/ 194 w 251"/>
                <a:gd name="T45" fmla="*/ 56 h 128"/>
                <a:gd name="T46" fmla="*/ 251 w 251"/>
                <a:gd name="T47" fmla="*/ 110 h 128"/>
                <a:gd name="T48" fmla="*/ 251 w 251"/>
                <a:gd name="T49" fmla="*/ 128 h 128"/>
                <a:gd name="T50" fmla="*/ 248 w 251"/>
                <a:gd name="T51" fmla="*/ 128 h 128"/>
                <a:gd name="T52" fmla="*/ 172 w 251"/>
                <a:gd name="T53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1" h="128">
                  <a:moveTo>
                    <a:pt x="172" y="58"/>
                  </a:moveTo>
                  <a:cubicBezTo>
                    <a:pt x="172" y="58"/>
                    <a:pt x="172" y="58"/>
                    <a:pt x="172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2" y="56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6" y="97"/>
                    <a:pt x="43" y="128"/>
                    <a:pt x="3" y="128"/>
                  </a:cubicBezTo>
                  <a:cubicBezTo>
                    <a:pt x="2" y="128"/>
                    <a:pt x="1" y="128"/>
                    <a:pt x="0" y="1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0" y="110"/>
                    <a:pt x="55" y="86"/>
                    <a:pt x="57" y="56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6" y="86"/>
                    <a:pt x="221" y="110"/>
                    <a:pt x="251" y="110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0" y="128"/>
                    <a:pt x="249" y="128"/>
                    <a:pt x="248" y="128"/>
                  </a:cubicBezTo>
                  <a:cubicBezTo>
                    <a:pt x="208" y="128"/>
                    <a:pt x="175" y="97"/>
                    <a:pt x="172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2079625" y="1212851"/>
              <a:ext cx="212725" cy="31750"/>
            </a:xfrm>
            <a:custGeom>
              <a:avLst/>
              <a:gdLst>
                <a:gd name="T0" fmla="*/ 122 w 134"/>
                <a:gd name="T1" fmla="*/ 12 h 20"/>
                <a:gd name="T2" fmla="*/ 12 w 134"/>
                <a:gd name="T3" fmla="*/ 12 h 20"/>
                <a:gd name="T4" fmla="*/ 12 w 134"/>
                <a:gd name="T5" fmla="*/ 20 h 20"/>
                <a:gd name="T6" fmla="*/ 0 w 134"/>
                <a:gd name="T7" fmla="*/ 20 h 20"/>
                <a:gd name="T8" fmla="*/ 0 w 134"/>
                <a:gd name="T9" fmla="*/ 12 h 20"/>
                <a:gd name="T10" fmla="*/ 0 w 134"/>
                <a:gd name="T11" fmla="*/ 0 h 20"/>
                <a:gd name="T12" fmla="*/ 12 w 134"/>
                <a:gd name="T13" fmla="*/ 0 h 20"/>
                <a:gd name="T14" fmla="*/ 122 w 134"/>
                <a:gd name="T15" fmla="*/ 0 h 20"/>
                <a:gd name="T16" fmla="*/ 134 w 134"/>
                <a:gd name="T17" fmla="*/ 0 h 20"/>
                <a:gd name="T18" fmla="*/ 134 w 134"/>
                <a:gd name="T19" fmla="*/ 12 h 20"/>
                <a:gd name="T20" fmla="*/ 134 w 134"/>
                <a:gd name="T21" fmla="*/ 20 h 20"/>
                <a:gd name="T22" fmla="*/ 122 w 134"/>
                <a:gd name="T23" fmla="*/ 20 h 20"/>
                <a:gd name="T24" fmla="*/ 122 w 134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20">
                  <a:moveTo>
                    <a:pt x="122" y="12"/>
                  </a:moveTo>
                  <a:lnTo>
                    <a:pt x="12" y="12"/>
                  </a:lnTo>
                  <a:lnTo>
                    <a:pt x="12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34" y="12"/>
                  </a:lnTo>
                  <a:lnTo>
                    <a:pt x="134" y="20"/>
                  </a:lnTo>
                  <a:lnTo>
                    <a:pt x="122" y="20"/>
                  </a:lnTo>
                  <a:lnTo>
                    <a:pt x="122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2085975" y="1109663"/>
              <a:ext cx="200025" cy="90488"/>
            </a:xfrm>
            <a:custGeom>
              <a:avLst/>
              <a:gdLst>
                <a:gd name="T0" fmla="*/ 69 w 126"/>
                <a:gd name="T1" fmla="*/ 45 h 57"/>
                <a:gd name="T2" fmla="*/ 106 w 126"/>
                <a:gd name="T3" fmla="*/ 45 h 57"/>
                <a:gd name="T4" fmla="*/ 106 w 126"/>
                <a:gd name="T5" fmla="*/ 57 h 57"/>
                <a:gd name="T6" fmla="*/ 21 w 126"/>
                <a:gd name="T7" fmla="*/ 57 h 57"/>
                <a:gd name="T8" fmla="*/ 21 w 126"/>
                <a:gd name="T9" fmla="*/ 45 h 57"/>
                <a:gd name="T10" fmla="*/ 57 w 126"/>
                <a:gd name="T11" fmla="*/ 45 h 57"/>
                <a:gd name="T12" fmla="*/ 57 w 126"/>
                <a:gd name="T13" fmla="*/ 32 h 57"/>
                <a:gd name="T14" fmla="*/ 0 w 126"/>
                <a:gd name="T15" fmla="*/ 32 h 57"/>
                <a:gd name="T16" fmla="*/ 0 w 126"/>
                <a:gd name="T17" fmla="*/ 20 h 57"/>
                <a:gd name="T18" fmla="*/ 57 w 126"/>
                <a:gd name="T19" fmla="*/ 20 h 57"/>
                <a:gd name="T20" fmla="*/ 57 w 126"/>
                <a:gd name="T21" fmla="*/ 0 h 57"/>
                <a:gd name="T22" fmla="*/ 69 w 126"/>
                <a:gd name="T23" fmla="*/ 0 h 57"/>
                <a:gd name="T24" fmla="*/ 69 w 126"/>
                <a:gd name="T25" fmla="*/ 20 h 57"/>
                <a:gd name="T26" fmla="*/ 126 w 126"/>
                <a:gd name="T27" fmla="*/ 20 h 57"/>
                <a:gd name="T28" fmla="*/ 126 w 126"/>
                <a:gd name="T29" fmla="*/ 32 h 57"/>
                <a:gd name="T30" fmla="*/ 69 w 126"/>
                <a:gd name="T31" fmla="*/ 32 h 57"/>
                <a:gd name="T32" fmla="*/ 69 w 126"/>
                <a:gd name="T33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57">
                  <a:moveTo>
                    <a:pt x="69" y="45"/>
                  </a:moveTo>
                  <a:lnTo>
                    <a:pt x="106" y="45"/>
                  </a:lnTo>
                  <a:lnTo>
                    <a:pt x="106" y="57"/>
                  </a:lnTo>
                  <a:lnTo>
                    <a:pt x="21" y="57"/>
                  </a:lnTo>
                  <a:lnTo>
                    <a:pt x="21" y="45"/>
                  </a:lnTo>
                  <a:lnTo>
                    <a:pt x="57" y="45"/>
                  </a:lnTo>
                  <a:lnTo>
                    <a:pt x="57" y="32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69" y="0"/>
                  </a:lnTo>
                  <a:lnTo>
                    <a:pt x="69" y="20"/>
                  </a:lnTo>
                  <a:lnTo>
                    <a:pt x="126" y="20"/>
                  </a:lnTo>
                  <a:lnTo>
                    <a:pt x="126" y="32"/>
                  </a:lnTo>
                  <a:lnTo>
                    <a:pt x="69" y="32"/>
                  </a:lnTo>
                  <a:lnTo>
                    <a:pt x="6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1892300" y="1219201"/>
              <a:ext cx="142875" cy="149225"/>
            </a:xfrm>
            <a:custGeom>
              <a:avLst/>
              <a:gdLst>
                <a:gd name="T0" fmla="*/ 12 w 90"/>
                <a:gd name="T1" fmla="*/ 94 h 94"/>
                <a:gd name="T2" fmla="*/ 0 w 90"/>
                <a:gd name="T3" fmla="*/ 94 h 94"/>
                <a:gd name="T4" fmla="*/ 0 w 90"/>
                <a:gd name="T5" fmla="*/ 82 h 94"/>
                <a:gd name="T6" fmla="*/ 0 w 90"/>
                <a:gd name="T7" fmla="*/ 8 h 94"/>
                <a:gd name="T8" fmla="*/ 11 w 90"/>
                <a:gd name="T9" fmla="*/ 8 h 94"/>
                <a:gd name="T10" fmla="*/ 25 w 90"/>
                <a:gd name="T11" fmla="*/ 0 h 94"/>
                <a:gd name="T12" fmla="*/ 31 w 90"/>
                <a:gd name="T13" fmla="*/ 11 h 94"/>
                <a:gd name="T14" fmla="*/ 12 w 90"/>
                <a:gd name="T15" fmla="*/ 22 h 94"/>
                <a:gd name="T16" fmla="*/ 12 w 90"/>
                <a:gd name="T17" fmla="*/ 45 h 94"/>
                <a:gd name="T18" fmla="*/ 37 w 90"/>
                <a:gd name="T19" fmla="*/ 45 h 94"/>
                <a:gd name="T20" fmla="*/ 37 w 90"/>
                <a:gd name="T21" fmla="*/ 57 h 94"/>
                <a:gd name="T22" fmla="*/ 12 w 90"/>
                <a:gd name="T23" fmla="*/ 57 h 94"/>
                <a:gd name="T24" fmla="*/ 12 w 90"/>
                <a:gd name="T25" fmla="*/ 82 h 94"/>
                <a:gd name="T26" fmla="*/ 77 w 90"/>
                <a:gd name="T27" fmla="*/ 82 h 94"/>
                <a:gd name="T28" fmla="*/ 77 w 90"/>
                <a:gd name="T29" fmla="*/ 57 h 94"/>
                <a:gd name="T30" fmla="*/ 53 w 90"/>
                <a:gd name="T31" fmla="*/ 57 h 94"/>
                <a:gd name="T32" fmla="*/ 53 w 90"/>
                <a:gd name="T33" fmla="*/ 45 h 94"/>
                <a:gd name="T34" fmla="*/ 77 w 90"/>
                <a:gd name="T35" fmla="*/ 45 h 94"/>
                <a:gd name="T36" fmla="*/ 77 w 90"/>
                <a:gd name="T37" fmla="*/ 20 h 94"/>
                <a:gd name="T38" fmla="*/ 53 w 90"/>
                <a:gd name="T39" fmla="*/ 20 h 94"/>
                <a:gd name="T40" fmla="*/ 53 w 90"/>
                <a:gd name="T41" fmla="*/ 8 h 94"/>
                <a:gd name="T42" fmla="*/ 77 w 90"/>
                <a:gd name="T43" fmla="*/ 8 h 94"/>
                <a:gd name="T44" fmla="*/ 90 w 90"/>
                <a:gd name="T45" fmla="*/ 8 h 94"/>
                <a:gd name="T46" fmla="*/ 90 w 90"/>
                <a:gd name="T47" fmla="*/ 94 h 94"/>
                <a:gd name="T48" fmla="*/ 77 w 90"/>
                <a:gd name="T49" fmla="*/ 94 h 94"/>
                <a:gd name="T50" fmla="*/ 12 w 90"/>
                <a:gd name="T5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94">
                  <a:moveTo>
                    <a:pt x="12" y="94"/>
                  </a:moveTo>
                  <a:lnTo>
                    <a:pt x="0" y="94"/>
                  </a:lnTo>
                  <a:lnTo>
                    <a:pt x="0" y="82"/>
                  </a:lnTo>
                  <a:lnTo>
                    <a:pt x="0" y="8"/>
                  </a:lnTo>
                  <a:lnTo>
                    <a:pt x="11" y="8"/>
                  </a:lnTo>
                  <a:lnTo>
                    <a:pt x="25" y="0"/>
                  </a:lnTo>
                  <a:lnTo>
                    <a:pt x="31" y="11"/>
                  </a:lnTo>
                  <a:lnTo>
                    <a:pt x="12" y="22"/>
                  </a:lnTo>
                  <a:lnTo>
                    <a:pt x="12" y="45"/>
                  </a:lnTo>
                  <a:lnTo>
                    <a:pt x="37" y="45"/>
                  </a:lnTo>
                  <a:lnTo>
                    <a:pt x="37" y="57"/>
                  </a:lnTo>
                  <a:lnTo>
                    <a:pt x="12" y="57"/>
                  </a:lnTo>
                  <a:lnTo>
                    <a:pt x="12" y="82"/>
                  </a:lnTo>
                  <a:lnTo>
                    <a:pt x="77" y="82"/>
                  </a:lnTo>
                  <a:lnTo>
                    <a:pt x="77" y="57"/>
                  </a:lnTo>
                  <a:lnTo>
                    <a:pt x="53" y="57"/>
                  </a:lnTo>
                  <a:lnTo>
                    <a:pt x="53" y="45"/>
                  </a:lnTo>
                  <a:lnTo>
                    <a:pt x="77" y="45"/>
                  </a:lnTo>
                  <a:lnTo>
                    <a:pt x="77" y="20"/>
                  </a:lnTo>
                  <a:lnTo>
                    <a:pt x="53" y="20"/>
                  </a:lnTo>
                  <a:lnTo>
                    <a:pt x="53" y="8"/>
                  </a:lnTo>
                  <a:lnTo>
                    <a:pt x="77" y="8"/>
                  </a:lnTo>
                  <a:lnTo>
                    <a:pt x="90" y="8"/>
                  </a:lnTo>
                  <a:lnTo>
                    <a:pt x="90" y="94"/>
                  </a:lnTo>
                  <a:lnTo>
                    <a:pt x="77" y="94"/>
                  </a:lnTo>
                  <a:lnTo>
                    <a:pt x="12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1995488" y="1165226"/>
              <a:ext cx="39688" cy="46038"/>
            </a:xfrm>
            <a:custGeom>
              <a:avLst/>
              <a:gdLst>
                <a:gd name="T0" fmla="*/ 0 w 25"/>
                <a:gd name="T1" fmla="*/ 23 h 29"/>
                <a:gd name="T2" fmla="*/ 14 w 25"/>
                <a:gd name="T3" fmla="*/ 0 h 29"/>
                <a:gd name="T4" fmla="*/ 25 w 25"/>
                <a:gd name="T5" fmla="*/ 6 h 29"/>
                <a:gd name="T6" fmla="*/ 10 w 25"/>
                <a:gd name="T7" fmla="*/ 29 h 29"/>
                <a:gd name="T8" fmla="*/ 0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23"/>
                  </a:moveTo>
                  <a:lnTo>
                    <a:pt x="14" y="0"/>
                  </a:lnTo>
                  <a:lnTo>
                    <a:pt x="25" y="6"/>
                  </a:lnTo>
                  <a:lnTo>
                    <a:pt x="10" y="29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1938338" y="1158876"/>
              <a:ext cx="39688" cy="46038"/>
            </a:xfrm>
            <a:custGeom>
              <a:avLst/>
              <a:gdLst>
                <a:gd name="T0" fmla="*/ 25 w 25"/>
                <a:gd name="T1" fmla="*/ 23 h 29"/>
                <a:gd name="T2" fmla="*/ 14 w 25"/>
                <a:gd name="T3" fmla="*/ 29 h 29"/>
                <a:gd name="T4" fmla="*/ 0 w 25"/>
                <a:gd name="T5" fmla="*/ 6 h 29"/>
                <a:gd name="T6" fmla="*/ 10 w 25"/>
                <a:gd name="T7" fmla="*/ 0 h 29"/>
                <a:gd name="T8" fmla="*/ 25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25" y="23"/>
                  </a:moveTo>
                  <a:lnTo>
                    <a:pt x="14" y="29"/>
                  </a:lnTo>
                  <a:lnTo>
                    <a:pt x="0" y="6"/>
                  </a:lnTo>
                  <a:lnTo>
                    <a:pt x="10" y="0"/>
                  </a:lnTo>
                  <a:lnTo>
                    <a:pt x="25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1898650" y="1165226"/>
              <a:ext cx="39688" cy="46038"/>
            </a:xfrm>
            <a:custGeom>
              <a:avLst/>
              <a:gdLst>
                <a:gd name="T0" fmla="*/ 0 w 25"/>
                <a:gd name="T1" fmla="*/ 6 h 29"/>
                <a:gd name="T2" fmla="*/ 11 w 25"/>
                <a:gd name="T3" fmla="*/ 0 h 29"/>
                <a:gd name="T4" fmla="*/ 25 w 25"/>
                <a:gd name="T5" fmla="*/ 23 h 29"/>
                <a:gd name="T6" fmla="*/ 15 w 25"/>
                <a:gd name="T7" fmla="*/ 29 h 29"/>
                <a:gd name="T8" fmla="*/ 0 w 25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6"/>
                  </a:moveTo>
                  <a:lnTo>
                    <a:pt x="11" y="0"/>
                  </a:lnTo>
                  <a:lnTo>
                    <a:pt x="25" y="23"/>
                  </a:lnTo>
                  <a:lnTo>
                    <a:pt x="15" y="29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1892300" y="1109663"/>
              <a:ext cx="134938" cy="46038"/>
            </a:xfrm>
            <a:custGeom>
              <a:avLst/>
              <a:gdLst>
                <a:gd name="T0" fmla="*/ 0 w 85"/>
                <a:gd name="T1" fmla="*/ 17 h 29"/>
                <a:gd name="T2" fmla="*/ 82 w 85"/>
                <a:gd name="T3" fmla="*/ 0 h 29"/>
                <a:gd name="T4" fmla="*/ 85 w 85"/>
                <a:gd name="T5" fmla="*/ 11 h 29"/>
                <a:gd name="T6" fmla="*/ 3 w 85"/>
                <a:gd name="T7" fmla="*/ 29 h 29"/>
                <a:gd name="T8" fmla="*/ 0 w 85"/>
                <a:gd name="T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9">
                  <a:moveTo>
                    <a:pt x="0" y="17"/>
                  </a:moveTo>
                  <a:lnTo>
                    <a:pt x="82" y="0"/>
                  </a:lnTo>
                  <a:lnTo>
                    <a:pt x="85" y="11"/>
                  </a:lnTo>
                  <a:lnTo>
                    <a:pt x="3" y="29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1768475" y="1160463"/>
              <a:ext cx="117475" cy="207963"/>
            </a:xfrm>
            <a:custGeom>
              <a:avLst/>
              <a:gdLst>
                <a:gd name="T0" fmla="*/ 46 w 74"/>
                <a:gd name="T1" fmla="*/ 49 h 131"/>
                <a:gd name="T2" fmla="*/ 48 w 74"/>
                <a:gd name="T3" fmla="*/ 48 h 131"/>
                <a:gd name="T4" fmla="*/ 71 w 74"/>
                <a:gd name="T5" fmla="*/ 88 h 131"/>
                <a:gd name="T6" fmla="*/ 60 w 74"/>
                <a:gd name="T7" fmla="*/ 94 h 131"/>
                <a:gd name="T8" fmla="*/ 46 w 74"/>
                <a:gd name="T9" fmla="*/ 68 h 131"/>
                <a:gd name="T10" fmla="*/ 46 w 74"/>
                <a:gd name="T11" fmla="*/ 131 h 131"/>
                <a:gd name="T12" fmla="*/ 33 w 74"/>
                <a:gd name="T13" fmla="*/ 131 h 131"/>
                <a:gd name="T14" fmla="*/ 33 w 74"/>
                <a:gd name="T15" fmla="*/ 59 h 131"/>
                <a:gd name="T16" fmla="*/ 11 w 74"/>
                <a:gd name="T17" fmla="*/ 98 h 131"/>
                <a:gd name="T18" fmla="*/ 0 w 74"/>
                <a:gd name="T19" fmla="*/ 91 h 131"/>
                <a:gd name="T20" fmla="*/ 33 w 74"/>
                <a:gd name="T21" fmla="*/ 34 h 131"/>
                <a:gd name="T22" fmla="*/ 33 w 74"/>
                <a:gd name="T23" fmla="*/ 25 h 131"/>
                <a:gd name="T24" fmla="*/ 5 w 74"/>
                <a:gd name="T25" fmla="*/ 25 h 131"/>
                <a:gd name="T26" fmla="*/ 5 w 74"/>
                <a:gd name="T27" fmla="*/ 13 h 131"/>
                <a:gd name="T28" fmla="*/ 33 w 74"/>
                <a:gd name="T29" fmla="*/ 13 h 131"/>
                <a:gd name="T30" fmla="*/ 33 w 74"/>
                <a:gd name="T31" fmla="*/ 0 h 131"/>
                <a:gd name="T32" fmla="*/ 46 w 74"/>
                <a:gd name="T33" fmla="*/ 0 h 131"/>
                <a:gd name="T34" fmla="*/ 46 w 74"/>
                <a:gd name="T35" fmla="*/ 13 h 131"/>
                <a:gd name="T36" fmla="*/ 74 w 74"/>
                <a:gd name="T37" fmla="*/ 13 h 131"/>
                <a:gd name="T38" fmla="*/ 74 w 74"/>
                <a:gd name="T39" fmla="*/ 25 h 131"/>
                <a:gd name="T40" fmla="*/ 46 w 74"/>
                <a:gd name="T41" fmla="*/ 25 h 131"/>
                <a:gd name="T42" fmla="*/ 46 w 74"/>
                <a:gd name="T43" fmla="*/ 4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131">
                  <a:moveTo>
                    <a:pt x="46" y="49"/>
                  </a:moveTo>
                  <a:lnTo>
                    <a:pt x="48" y="48"/>
                  </a:lnTo>
                  <a:lnTo>
                    <a:pt x="71" y="88"/>
                  </a:lnTo>
                  <a:lnTo>
                    <a:pt x="60" y="94"/>
                  </a:lnTo>
                  <a:lnTo>
                    <a:pt x="46" y="68"/>
                  </a:lnTo>
                  <a:lnTo>
                    <a:pt x="46" y="131"/>
                  </a:lnTo>
                  <a:lnTo>
                    <a:pt x="33" y="131"/>
                  </a:lnTo>
                  <a:lnTo>
                    <a:pt x="33" y="59"/>
                  </a:lnTo>
                  <a:lnTo>
                    <a:pt x="11" y="98"/>
                  </a:lnTo>
                  <a:lnTo>
                    <a:pt x="0" y="91"/>
                  </a:lnTo>
                  <a:lnTo>
                    <a:pt x="33" y="34"/>
                  </a:lnTo>
                  <a:lnTo>
                    <a:pt x="33" y="25"/>
                  </a:lnTo>
                  <a:lnTo>
                    <a:pt x="5" y="25"/>
                  </a:lnTo>
                  <a:lnTo>
                    <a:pt x="5" y="13"/>
                  </a:lnTo>
                  <a:lnTo>
                    <a:pt x="33" y="1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13"/>
                  </a:lnTo>
                  <a:lnTo>
                    <a:pt x="74" y="13"/>
                  </a:lnTo>
                  <a:lnTo>
                    <a:pt x="74" y="25"/>
                  </a:lnTo>
                  <a:lnTo>
                    <a:pt x="46" y="25"/>
                  </a:lnTo>
                  <a:lnTo>
                    <a:pt x="46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1774825" y="1111251"/>
              <a:ext cx="103188" cy="44450"/>
            </a:xfrm>
            <a:custGeom>
              <a:avLst/>
              <a:gdLst>
                <a:gd name="T0" fmla="*/ 0 w 65"/>
                <a:gd name="T1" fmla="*/ 16 h 28"/>
                <a:gd name="T2" fmla="*/ 62 w 65"/>
                <a:gd name="T3" fmla="*/ 0 h 28"/>
                <a:gd name="T4" fmla="*/ 65 w 65"/>
                <a:gd name="T5" fmla="*/ 11 h 28"/>
                <a:gd name="T6" fmla="*/ 4 w 65"/>
                <a:gd name="T7" fmla="*/ 28 h 28"/>
                <a:gd name="T8" fmla="*/ 0 w 65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8">
                  <a:moveTo>
                    <a:pt x="0" y="16"/>
                  </a:moveTo>
                  <a:lnTo>
                    <a:pt x="62" y="0"/>
                  </a:lnTo>
                  <a:lnTo>
                    <a:pt x="65" y="11"/>
                  </a:lnTo>
                  <a:lnTo>
                    <a:pt x="4" y="28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1281113" y="1446213"/>
              <a:ext cx="698500" cy="392113"/>
            </a:xfrm>
            <a:custGeom>
              <a:avLst/>
              <a:gdLst>
                <a:gd name="T0" fmla="*/ 740 w 776"/>
                <a:gd name="T1" fmla="*/ 336 h 436"/>
                <a:gd name="T2" fmla="*/ 626 w 776"/>
                <a:gd name="T3" fmla="*/ 383 h 436"/>
                <a:gd name="T4" fmla="*/ 462 w 776"/>
                <a:gd name="T5" fmla="*/ 218 h 436"/>
                <a:gd name="T6" fmla="*/ 626 w 776"/>
                <a:gd name="T7" fmla="*/ 54 h 436"/>
                <a:gd name="T8" fmla="*/ 738 w 776"/>
                <a:gd name="T9" fmla="*/ 99 h 436"/>
                <a:gd name="T10" fmla="*/ 774 w 776"/>
                <a:gd name="T11" fmla="*/ 58 h 436"/>
                <a:gd name="T12" fmla="*/ 626 w 776"/>
                <a:gd name="T13" fmla="*/ 0 h 436"/>
                <a:gd name="T14" fmla="*/ 422 w 776"/>
                <a:gd name="T15" fmla="*/ 141 h 436"/>
                <a:gd name="T16" fmla="*/ 218 w 776"/>
                <a:gd name="T17" fmla="*/ 0 h 436"/>
                <a:gd name="T18" fmla="*/ 0 w 776"/>
                <a:gd name="T19" fmla="*/ 218 h 436"/>
                <a:gd name="T20" fmla="*/ 218 w 776"/>
                <a:gd name="T21" fmla="*/ 436 h 436"/>
                <a:gd name="T22" fmla="*/ 422 w 776"/>
                <a:gd name="T23" fmla="*/ 294 h 436"/>
                <a:gd name="T24" fmla="*/ 626 w 776"/>
                <a:gd name="T25" fmla="*/ 436 h 436"/>
                <a:gd name="T26" fmla="*/ 776 w 776"/>
                <a:gd name="T27" fmla="*/ 375 h 436"/>
                <a:gd name="T28" fmla="*/ 740 w 776"/>
                <a:gd name="T29" fmla="*/ 336 h 436"/>
                <a:gd name="T30" fmla="*/ 218 w 776"/>
                <a:gd name="T31" fmla="*/ 382 h 436"/>
                <a:gd name="T32" fmla="*/ 55 w 776"/>
                <a:gd name="T33" fmla="*/ 219 h 436"/>
                <a:gd name="T34" fmla="*/ 218 w 776"/>
                <a:gd name="T35" fmla="*/ 55 h 436"/>
                <a:gd name="T36" fmla="*/ 381 w 776"/>
                <a:gd name="T37" fmla="*/ 219 h 436"/>
                <a:gd name="T38" fmla="*/ 218 w 776"/>
                <a:gd name="T39" fmla="*/ 38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6" h="436">
                  <a:moveTo>
                    <a:pt x="740" y="336"/>
                  </a:moveTo>
                  <a:cubicBezTo>
                    <a:pt x="710" y="365"/>
                    <a:pt x="670" y="383"/>
                    <a:pt x="626" y="383"/>
                  </a:cubicBezTo>
                  <a:cubicBezTo>
                    <a:pt x="536" y="383"/>
                    <a:pt x="462" y="309"/>
                    <a:pt x="462" y="218"/>
                  </a:cubicBezTo>
                  <a:cubicBezTo>
                    <a:pt x="462" y="128"/>
                    <a:pt x="536" y="54"/>
                    <a:pt x="626" y="54"/>
                  </a:cubicBezTo>
                  <a:cubicBezTo>
                    <a:pt x="670" y="54"/>
                    <a:pt x="709" y="71"/>
                    <a:pt x="738" y="99"/>
                  </a:cubicBezTo>
                  <a:cubicBezTo>
                    <a:pt x="774" y="58"/>
                    <a:pt x="774" y="58"/>
                    <a:pt x="774" y="58"/>
                  </a:cubicBezTo>
                  <a:cubicBezTo>
                    <a:pt x="735" y="22"/>
                    <a:pt x="683" y="0"/>
                    <a:pt x="626" y="0"/>
                  </a:cubicBezTo>
                  <a:cubicBezTo>
                    <a:pt x="532" y="0"/>
                    <a:pt x="453" y="58"/>
                    <a:pt x="422" y="141"/>
                  </a:cubicBezTo>
                  <a:cubicBezTo>
                    <a:pt x="391" y="58"/>
                    <a:pt x="311" y="0"/>
                    <a:pt x="218" y="0"/>
                  </a:cubicBezTo>
                  <a:cubicBezTo>
                    <a:pt x="98" y="0"/>
                    <a:pt x="0" y="97"/>
                    <a:pt x="0" y="218"/>
                  </a:cubicBezTo>
                  <a:cubicBezTo>
                    <a:pt x="0" y="338"/>
                    <a:pt x="98" y="436"/>
                    <a:pt x="218" y="436"/>
                  </a:cubicBezTo>
                  <a:cubicBezTo>
                    <a:pt x="311" y="436"/>
                    <a:pt x="391" y="377"/>
                    <a:pt x="422" y="294"/>
                  </a:cubicBezTo>
                  <a:cubicBezTo>
                    <a:pt x="453" y="377"/>
                    <a:pt x="532" y="436"/>
                    <a:pt x="626" y="436"/>
                  </a:cubicBezTo>
                  <a:cubicBezTo>
                    <a:pt x="684" y="436"/>
                    <a:pt x="737" y="413"/>
                    <a:pt x="776" y="375"/>
                  </a:cubicBezTo>
                  <a:lnTo>
                    <a:pt x="740" y="336"/>
                  </a:lnTo>
                  <a:close/>
                  <a:moveTo>
                    <a:pt x="218" y="382"/>
                  </a:moveTo>
                  <a:cubicBezTo>
                    <a:pt x="128" y="382"/>
                    <a:pt x="55" y="309"/>
                    <a:pt x="55" y="219"/>
                  </a:cubicBezTo>
                  <a:cubicBezTo>
                    <a:pt x="55" y="128"/>
                    <a:pt x="128" y="55"/>
                    <a:pt x="218" y="55"/>
                  </a:cubicBezTo>
                  <a:cubicBezTo>
                    <a:pt x="308" y="55"/>
                    <a:pt x="381" y="128"/>
                    <a:pt x="381" y="219"/>
                  </a:cubicBezTo>
                  <a:cubicBezTo>
                    <a:pt x="381" y="309"/>
                    <a:pt x="308" y="382"/>
                    <a:pt x="218" y="3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 noEditPoints="1"/>
            </p:cNvSpPr>
            <p:nvPr/>
          </p:nvSpPr>
          <p:spPr bwMode="auto">
            <a:xfrm>
              <a:off x="603250" y="1054101"/>
              <a:ext cx="679450" cy="800100"/>
            </a:xfrm>
            <a:custGeom>
              <a:avLst/>
              <a:gdLst>
                <a:gd name="T0" fmla="*/ 313 w 756"/>
                <a:gd name="T1" fmla="*/ 0 h 888"/>
                <a:gd name="T2" fmla="*/ 296 w 756"/>
                <a:gd name="T3" fmla="*/ 1 h 888"/>
                <a:gd name="T4" fmla="*/ 296 w 756"/>
                <a:gd name="T5" fmla="*/ 0 h 888"/>
                <a:gd name="T6" fmla="*/ 0 w 756"/>
                <a:gd name="T7" fmla="*/ 0 h 888"/>
                <a:gd name="T8" fmla="*/ 0 w 756"/>
                <a:gd name="T9" fmla="*/ 888 h 888"/>
                <a:gd name="T10" fmla="*/ 296 w 756"/>
                <a:gd name="T11" fmla="*/ 888 h 888"/>
                <a:gd name="T12" fmla="*/ 296 w 756"/>
                <a:gd name="T13" fmla="*/ 888 h 888"/>
                <a:gd name="T14" fmla="*/ 311 w 756"/>
                <a:gd name="T15" fmla="*/ 888 h 888"/>
                <a:gd name="T16" fmla="*/ 756 w 756"/>
                <a:gd name="T17" fmla="*/ 442 h 888"/>
                <a:gd name="T18" fmla="*/ 313 w 756"/>
                <a:gd name="T19" fmla="*/ 0 h 888"/>
                <a:gd name="T20" fmla="*/ 257 w 756"/>
                <a:gd name="T21" fmla="*/ 326 h 888"/>
                <a:gd name="T22" fmla="*/ 349 w 756"/>
                <a:gd name="T23" fmla="*/ 92 h 888"/>
                <a:gd name="T24" fmla="*/ 411 w 756"/>
                <a:gd name="T25" fmla="*/ 341 h 888"/>
                <a:gd name="T26" fmla="*/ 317 w 756"/>
                <a:gd name="T27" fmla="*/ 578 h 888"/>
                <a:gd name="T28" fmla="*/ 257 w 756"/>
                <a:gd name="T29" fmla="*/ 326 h 888"/>
                <a:gd name="T30" fmla="*/ 234 w 756"/>
                <a:gd name="T31" fmla="*/ 790 h 888"/>
                <a:gd name="T32" fmla="*/ 118 w 756"/>
                <a:gd name="T33" fmla="*/ 558 h 888"/>
                <a:gd name="T34" fmla="*/ 212 w 756"/>
                <a:gd name="T35" fmla="*/ 279 h 888"/>
                <a:gd name="T36" fmla="*/ 273 w 756"/>
                <a:gd name="T37" fmla="*/ 573 h 888"/>
                <a:gd name="T38" fmla="*/ 278 w 756"/>
                <a:gd name="T39" fmla="*/ 667 h 888"/>
                <a:gd name="T40" fmla="*/ 234 w 756"/>
                <a:gd name="T41" fmla="*/ 790 h 888"/>
                <a:gd name="T42" fmla="*/ 505 w 756"/>
                <a:gd name="T43" fmla="*/ 664 h 888"/>
                <a:gd name="T44" fmla="*/ 278 w 756"/>
                <a:gd name="T45" fmla="*/ 789 h 888"/>
                <a:gd name="T46" fmla="*/ 395 w 756"/>
                <a:gd name="T47" fmla="*/ 559 h 888"/>
                <a:gd name="T48" fmla="*/ 616 w 756"/>
                <a:gd name="T49" fmla="*/ 426 h 888"/>
                <a:gd name="T50" fmla="*/ 505 w 756"/>
                <a:gd name="T51" fmla="*/ 664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6" h="888">
                  <a:moveTo>
                    <a:pt x="313" y="0"/>
                  </a:moveTo>
                  <a:cubicBezTo>
                    <a:pt x="307" y="0"/>
                    <a:pt x="302" y="0"/>
                    <a:pt x="296" y="1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88"/>
                    <a:pt x="0" y="888"/>
                    <a:pt x="0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301" y="888"/>
                    <a:pt x="306" y="888"/>
                    <a:pt x="311" y="888"/>
                  </a:cubicBezTo>
                  <a:cubicBezTo>
                    <a:pt x="556" y="888"/>
                    <a:pt x="756" y="686"/>
                    <a:pt x="756" y="442"/>
                  </a:cubicBezTo>
                  <a:cubicBezTo>
                    <a:pt x="756" y="197"/>
                    <a:pt x="557" y="1"/>
                    <a:pt x="313" y="0"/>
                  </a:cubicBezTo>
                  <a:close/>
                  <a:moveTo>
                    <a:pt x="257" y="326"/>
                  </a:moveTo>
                  <a:cubicBezTo>
                    <a:pt x="268" y="192"/>
                    <a:pt x="349" y="92"/>
                    <a:pt x="349" y="92"/>
                  </a:cubicBezTo>
                  <a:cubicBezTo>
                    <a:pt x="349" y="92"/>
                    <a:pt x="427" y="188"/>
                    <a:pt x="411" y="341"/>
                  </a:cubicBezTo>
                  <a:cubicBezTo>
                    <a:pt x="396" y="491"/>
                    <a:pt x="317" y="578"/>
                    <a:pt x="317" y="578"/>
                  </a:cubicBezTo>
                  <a:cubicBezTo>
                    <a:pt x="317" y="578"/>
                    <a:pt x="245" y="459"/>
                    <a:pt x="257" y="326"/>
                  </a:cubicBezTo>
                  <a:close/>
                  <a:moveTo>
                    <a:pt x="234" y="790"/>
                  </a:moveTo>
                  <a:cubicBezTo>
                    <a:pt x="234" y="790"/>
                    <a:pt x="127" y="667"/>
                    <a:pt x="118" y="558"/>
                  </a:cubicBezTo>
                  <a:cubicBezTo>
                    <a:pt x="105" y="410"/>
                    <a:pt x="212" y="279"/>
                    <a:pt x="212" y="279"/>
                  </a:cubicBezTo>
                  <a:cubicBezTo>
                    <a:pt x="205" y="483"/>
                    <a:pt x="273" y="573"/>
                    <a:pt x="273" y="573"/>
                  </a:cubicBezTo>
                  <a:cubicBezTo>
                    <a:pt x="273" y="573"/>
                    <a:pt x="289" y="597"/>
                    <a:pt x="278" y="667"/>
                  </a:cubicBezTo>
                  <a:cubicBezTo>
                    <a:pt x="267" y="736"/>
                    <a:pt x="234" y="790"/>
                    <a:pt x="234" y="790"/>
                  </a:cubicBezTo>
                  <a:close/>
                  <a:moveTo>
                    <a:pt x="505" y="664"/>
                  </a:moveTo>
                  <a:cubicBezTo>
                    <a:pt x="408" y="771"/>
                    <a:pt x="278" y="789"/>
                    <a:pt x="278" y="789"/>
                  </a:cubicBezTo>
                  <a:cubicBezTo>
                    <a:pt x="278" y="789"/>
                    <a:pt x="282" y="666"/>
                    <a:pt x="395" y="559"/>
                  </a:cubicBezTo>
                  <a:cubicBezTo>
                    <a:pt x="508" y="453"/>
                    <a:pt x="616" y="426"/>
                    <a:pt x="616" y="426"/>
                  </a:cubicBezTo>
                  <a:cubicBezTo>
                    <a:pt x="616" y="426"/>
                    <a:pt x="601" y="557"/>
                    <a:pt x="505" y="6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7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0" y="249555"/>
            <a:ext cx="946785" cy="45148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68275" y="6358255"/>
            <a:ext cx="295211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湖南一程智能科技有限公司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Hunan Yicheng Intelligent Technology Co.Lt</a:t>
            </a:r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zh-CN" sz="9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0115" y="1447800"/>
            <a:ext cx="53784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5015" y="1447800"/>
            <a:ext cx="70294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3-9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、信号点位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布局图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8830" y="883920"/>
            <a:ext cx="8054340" cy="50901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168468" y="583664"/>
            <a:ext cx="608851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68468" y="231790"/>
            <a:ext cx="613846" cy="255727"/>
            <a:chOff x="603250" y="1054101"/>
            <a:chExt cx="1951038" cy="812800"/>
          </a:xfrm>
          <a:solidFill>
            <a:schemeClr val="bg1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2365375" y="1431926"/>
              <a:ext cx="188913" cy="407988"/>
            </a:xfrm>
            <a:custGeom>
              <a:avLst/>
              <a:gdLst>
                <a:gd name="T0" fmla="*/ 48 w 210"/>
                <a:gd name="T1" fmla="*/ 208 h 453"/>
                <a:gd name="T2" fmla="*/ 46 w 210"/>
                <a:gd name="T3" fmla="*/ 208 h 453"/>
                <a:gd name="T4" fmla="*/ 46 w 210"/>
                <a:gd name="T5" fmla="*/ 451 h 453"/>
                <a:gd name="T6" fmla="*/ 0 w 210"/>
                <a:gd name="T7" fmla="*/ 453 h 453"/>
                <a:gd name="T8" fmla="*/ 0 w 210"/>
                <a:gd name="T9" fmla="*/ 208 h 453"/>
                <a:gd name="T10" fmla="*/ 0 w 210"/>
                <a:gd name="T11" fmla="*/ 204 h 453"/>
                <a:gd name="T12" fmla="*/ 0 w 210"/>
                <a:gd name="T13" fmla="*/ 164 h 453"/>
                <a:gd name="T14" fmla="*/ 210 w 210"/>
                <a:gd name="T15" fmla="*/ 0 h 453"/>
                <a:gd name="T16" fmla="*/ 210 w 210"/>
                <a:gd name="T17" fmla="*/ 55 h 453"/>
                <a:gd name="T18" fmla="*/ 48 w 210"/>
                <a:gd name="T19" fmla="*/ 2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453">
                  <a:moveTo>
                    <a:pt x="48" y="208"/>
                  </a:moveTo>
                  <a:cubicBezTo>
                    <a:pt x="46" y="208"/>
                    <a:pt x="46" y="208"/>
                    <a:pt x="46" y="208"/>
                  </a:cubicBezTo>
                  <a:cubicBezTo>
                    <a:pt x="46" y="451"/>
                    <a:pt x="46" y="451"/>
                    <a:pt x="46" y="451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4" y="70"/>
                    <a:pt x="109" y="0"/>
                    <a:pt x="210" y="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125" y="57"/>
                    <a:pt x="56" y="123"/>
                    <a:pt x="48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2466975" y="1135063"/>
              <a:ext cx="71438" cy="231775"/>
            </a:xfrm>
            <a:custGeom>
              <a:avLst/>
              <a:gdLst>
                <a:gd name="T0" fmla="*/ 0 w 79"/>
                <a:gd name="T1" fmla="*/ 185 h 258"/>
                <a:gd name="T2" fmla="*/ 0 w 79"/>
                <a:gd name="T3" fmla="*/ 185 h 258"/>
                <a:gd name="T4" fmla="*/ 0 w 79"/>
                <a:gd name="T5" fmla="*/ 0 h 258"/>
                <a:gd name="T6" fmla="*/ 21 w 79"/>
                <a:gd name="T7" fmla="*/ 0 h 258"/>
                <a:gd name="T8" fmla="*/ 21 w 79"/>
                <a:gd name="T9" fmla="*/ 186 h 258"/>
                <a:gd name="T10" fmla="*/ 79 w 79"/>
                <a:gd name="T11" fmla="*/ 240 h 258"/>
                <a:gd name="T12" fmla="*/ 79 w 79"/>
                <a:gd name="T13" fmla="*/ 258 h 258"/>
                <a:gd name="T14" fmla="*/ 76 w 79"/>
                <a:gd name="T15" fmla="*/ 258 h 258"/>
                <a:gd name="T16" fmla="*/ 0 w 79"/>
                <a:gd name="T17" fmla="*/ 18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58"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24" y="216"/>
                    <a:pt x="48" y="240"/>
                    <a:pt x="79" y="240"/>
                  </a:cubicBezTo>
                  <a:cubicBezTo>
                    <a:pt x="79" y="258"/>
                    <a:pt x="79" y="258"/>
                    <a:pt x="79" y="258"/>
                  </a:cubicBezTo>
                  <a:cubicBezTo>
                    <a:pt x="78" y="258"/>
                    <a:pt x="77" y="258"/>
                    <a:pt x="76" y="258"/>
                  </a:cubicBezTo>
                  <a:cubicBezTo>
                    <a:pt x="35" y="258"/>
                    <a:pt x="1" y="226"/>
                    <a:pt x="0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2332038" y="1135063"/>
              <a:ext cx="69850" cy="231775"/>
            </a:xfrm>
            <a:custGeom>
              <a:avLst/>
              <a:gdLst>
                <a:gd name="T0" fmla="*/ 79 w 79"/>
                <a:gd name="T1" fmla="*/ 188 h 258"/>
                <a:gd name="T2" fmla="*/ 79 w 79"/>
                <a:gd name="T3" fmla="*/ 188 h 258"/>
                <a:gd name="T4" fmla="*/ 3 w 79"/>
                <a:gd name="T5" fmla="*/ 258 h 258"/>
                <a:gd name="T6" fmla="*/ 0 w 79"/>
                <a:gd name="T7" fmla="*/ 258 h 258"/>
                <a:gd name="T8" fmla="*/ 0 w 79"/>
                <a:gd name="T9" fmla="*/ 240 h 258"/>
                <a:gd name="T10" fmla="*/ 57 w 79"/>
                <a:gd name="T11" fmla="*/ 186 h 258"/>
                <a:gd name="T12" fmla="*/ 57 w 79"/>
                <a:gd name="T13" fmla="*/ 0 h 258"/>
                <a:gd name="T14" fmla="*/ 79 w 79"/>
                <a:gd name="T15" fmla="*/ 0 h 258"/>
                <a:gd name="T16" fmla="*/ 79 w 79"/>
                <a:gd name="T17" fmla="*/ 185 h 258"/>
                <a:gd name="T18" fmla="*/ 79 w 79"/>
                <a:gd name="T19" fmla="*/ 185 h 258"/>
                <a:gd name="T20" fmla="*/ 79 w 79"/>
                <a:gd name="T21" fmla="*/ 186 h 258"/>
                <a:gd name="T22" fmla="*/ 79 w 79"/>
                <a:gd name="T23" fmla="*/ 18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258">
                  <a:moveTo>
                    <a:pt x="79" y="188"/>
                  </a:moveTo>
                  <a:cubicBezTo>
                    <a:pt x="79" y="188"/>
                    <a:pt x="79" y="188"/>
                    <a:pt x="79" y="188"/>
                  </a:cubicBezTo>
                  <a:cubicBezTo>
                    <a:pt x="76" y="227"/>
                    <a:pt x="44" y="258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0" y="240"/>
                    <a:pt x="55" y="216"/>
                    <a:pt x="57" y="18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6"/>
                    <a:pt x="79" y="186"/>
                    <a:pt x="79" y="186"/>
                  </a:cubicBezTo>
                  <a:lnTo>
                    <a:pt x="79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1925638" y="1417638"/>
              <a:ext cx="430213" cy="449263"/>
            </a:xfrm>
            <a:custGeom>
              <a:avLst/>
              <a:gdLst>
                <a:gd name="T0" fmla="*/ 463 w 478"/>
                <a:gd name="T1" fmla="*/ 211 h 498"/>
                <a:gd name="T2" fmla="*/ 409 w 478"/>
                <a:gd name="T3" fmla="*/ 220 h 498"/>
                <a:gd name="T4" fmla="*/ 330 w 478"/>
                <a:gd name="T5" fmla="*/ 391 h 498"/>
                <a:gd name="T6" fmla="*/ 108 w 478"/>
                <a:gd name="T7" fmla="*/ 332 h 498"/>
                <a:gd name="T8" fmla="*/ 417 w 478"/>
                <a:gd name="T9" fmla="*/ 153 h 498"/>
                <a:gd name="T10" fmla="*/ 417 w 478"/>
                <a:gd name="T11" fmla="*/ 153 h 498"/>
                <a:gd name="T12" fmla="*/ 438 w 478"/>
                <a:gd name="T13" fmla="*/ 141 h 498"/>
                <a:gd name="T14" fmla="*/ 437 w 478"/>
                <a:gd name="T15" fmla="*/ 140 h 498"/>
                <a:gd name="T16" fmla="*/ 140 w 478"/>
                <a:gd name="T17" fmla="*/ 60 h 498"/>
                <a:gd name="T18" fmla="*/ 60 w 478"/>
                <a:gd name="T19" fmla="*/ 358 h 498"/>
                <a:gd name="T20" fmla="*/ 357 w 478"/>
                <a:gd name="T21" fmla="*/ 437 h 498"/>
                <a:gd name="T22" fmla="*/ 463 w 478"/>
                <a:gd name="T23" fmla="*/ 211 h 498"/>
                <a:gd name="T24" fmla="*/ 87 w 478"/>
                <a:gd name="T25" fmla="*/ 274 h 498"/>
                <a:gd name="T26" fmla="*/ 167 w 478"/>
                <a:gd name="T27" fmla="*/ 108 h 498"/>
                <a:gd name="T28" fmla="*/ 350 w 478"/>
                <a:gd name="T29" fmla="*/ 122 h 498"/>
                <a:gd name="T30" fmla="*/ 87 w 478"/>
                <a:gd name="T31" fmla="*/ 274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8" h="498">
                  <a:moveTo>
                    <a:pt x="463" y="211"/>
                  </a:moveTo>
                  <a:cubicBezTo>
                    <a:pt x="409" y="220"/>
                    <a:pt x="409" y="220"/>
                    <a:pt x="409" y="220"/>
                  </a:cubicBezTo>
                  <a:cubicBezTo>
                    <a:pt x="421" y="286"/>
                    <a:pt x="392" y="356"/>
                    <a:pt x="330" y="391"/>
                  </a:cubicBezTo>
                  <a:cubicBezTo>
                    <a:pt x="252" y="436"/>
                    <a:pt x="153" y="410"/>
                    <a:pt x="108" y="332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38" y="141"/>
                    <a:pt x="438" y="141"/>
                    <a:pt x="438" y="141"/>
                  </a:cubicBezTo>
                  <a:cubicBezTo>
                    <a:pt x="437" y="141"/>
                    <a:pt x="437" y="140"/>
                    <a:pt x="437" y="140"/>
                  </a:cubicBezTo>
                  <a:cubicBezTo>
                    <a:pt x="377" y="35"/>
                    <a:pt x="244" y="0"/>
                    <a:pt x="140" y="60"/>
                  </a:cubicBezTo>
                  <a:cubicBezTo>
                    <a:pt x="35" y="120"/>
                    <a:pt x="0" y="253"/>
                    <a:pt x="60" y="358"/>
                  </a:cubicBezTo>
                  <a:cubicBezTo>
                    <a:pt x="120" y="462"/>
                    <a:pt x="253" y="498"/>
                    <a:pt x="357" y="437"/>
                  </a:cubicBezTo>
                  <a:cubicBezTo>
                    <a:pt x="439" y="390"/>
                    <a:pt x="478" y="299"/>
                    <a:pt x="463" y="211"/>
                  </a:cubicBezTo>
                  <a:close/>
                  <a:moveTo>
                    <a:pt x="87" y="274"/>
                  </a:moveTo>
                  <a:cubicBezTo>
                    <a:pt x="78" y="209"/>
                    <a:pt x="107" y="142"/>
                    <a:pt x="167" y="108"/>
                  </a:cubicBezTo>
                  <a:cubicBezTo>
                    <a:pt x="227" y="73"/>
                    <a:pt x="299" y="81"/>
                    <a:pt x="350" y="122"/>
                  </a:cubicBezTo>
                  <a:lnTo>
                    <a:pt x="87" y="2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2073275" y="1250951"/>
              <a:ext cx="225425" cy="115888"/>
            </a:xfrm>
            <a:custGeom>
              <a:avLst/>
              <a:gdLst>
                <a:gd name="T0" fmla="*/ 172 w 251"/>
                <a:gd name="T1" fmla="*/ 58 h 128"/>
                <a:gd name="T2" fmla="*/ 172 w 251"/>
                <a:gd name="T3" fmla="*/ 58 h 128"/>
                <a:gd name="T4" fmla="*/ 172 w 251"/>
                <a:gd name="T5" fmla="*/ 56 h 128"/>
                <a:gd name="T6" fmla="*/ 172 w 251"/>
                <a:gd name="T7" fmla="*/ 55 h 128"/>
                <a:gd name="T8" fmla="*/ 172 w 251"/>
                <a:gd name="T9" fmla="*/ 55 h 128"/>
                <a:gd name="T10" fmla="*/ 172 w 251"/>
                <a:gd name="T11" fmla="*/ 22 h 128"/>
                <a:gd name="T12" fmla="*/ 79 w 251"/>
                <a:gd name="T13" fmla="*/ 22 h 128"/>
                <a:gd name="T14" fmla="*/ 79 w 251"/>
                <a:gd name="T15" fmla="*/ 55 h 128"/>
                <a:gd name="T16" fmla="*/ 79 w 251"/>
                <a:gd name="T17" fmla="*/ 55 h 128"/>
                <a:gd name="T18" fmla="*/ 79 w 251"/>
                <a:gd name="T19" fmla="*/ 56 h 128"/>
                <a:gd name="T20" fmla="*/ 79 w 251"/>
                <a:gd name="T21" fmla="*/ 58 h 128"/>
                <a:gd name="T22" fmla="*/ 79 w 251"/>
                <a:gd name="T23" fmla="*/ 58 h 128"/>
                <a:gd name="T24" fmla="*/ 3 w 251"/>
                <a:gd name="T25" fmla="*/ 128 h 128"/>
                <a:gd name="T26" fmla="*/ 0 w 251"/>
                <a:gd name="T27" fmla="*/ 128 h 128"/>
                <a:gd name="T28" fmla="*/ 0 w 251"/>
                <a:gd name="T29" fmla="*/ 110 h 128"/>
                <a:gd name="T30" fmla="*/ 57 w 251"/>
                <a:gd name="T31" fmla="*/ 56 h 128"/>
                <a:gd name="T32" fmla="*/ 57 w 251"/>
                <a:gd name="T33" fmla="*/ 22 h 128"/>
                <a:gd name="T34" fmla="*/ 57 w 251"/>
                <a:gd name="T35" fmla="*/ 0 h 128"/>
                <a:gd name="T36" fmla="*/ 79 w 251"/>
                <a:gd name="T37" fmla="*/ 0 h 128"/>
                <a:gd name="T38" fmla="*/ 172 w 251"/>
                <a:gd name="T39" fmla="*/ 0 h 128"/>
                <a:gd name="T40" fmla="*/ 179 w 251"/>
                <a:gd name="T41" fmla="*/ 0 h 128"/>
                <a:gd name="T42" fmla="*/ 194 w 251"/>
                <a:gd name="T43" fmla="*/ 0 h 128"/>
                <a:gd name="T44" fmla="*/ 194 w 251"/>
                <a:gd name="T45" fmla="*/ 56 h 128"/>
                <a:gd name="T46" fmla="*/ 251 w 251"/>
                <a:gd name="T47" fmla="*/ 110 h 128"/>
                <a:gd name="T48" fmla="*/ 251 w 251"/>
                <a:gd name="T49" fmla="*/ 128 h 128"/>
                <a:gd name="T50" fmla="*/ 248 w 251"/>
                <a:gd name="T51" fmla="*/ 128 h 128"/>
                <a:gd name="T52" fmla="*/ 172 w 251"/>
                <a:gd name="T53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1" h="128">
                  <a:moveTo>
                    <a:pt x="172" y="58"/>
                  </a:moveTo>
                  <a:cubicBezTo>
                    <a:pt x="172" y="58"/>
                    <a:pt x="172" y="58"/>
                    <a:pt x="172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2" y="56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6" y="97"/>
                    <a:pt x="43" y="128"/>
                    <a:pt x="3" y="128"/>
                  </a:cubicBezTo>
                  <a:cubicBezTo>
                    <a:pt x="2" y="128"/>
                    <a:pt x="1" y="128"/>
                    <a:pt x="0" y="1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0" y="110"/>
                    <a:pt x="55" y="86"/>
                    <a:pt x="57" y="56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6" y="86"/>
                    <a:pt x="221" y="110"/>
                    <a:pt x="251" y="110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0" y="128"/>
                    <a:pt x="249" y="128"/>
                    <a:pt x="248" y="128"/>
                  </a:cubicBezTo>
                  <a:cubicBezTo>
                    <a:pt x="208" y="128"/>
                    <a:pt x="175" y="97"/>
                    <a:pt x="172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2079625" y="1212851"/>
              <a:ext cx="212725" cy="31750"/>
            </a:xfrm>
            <a:custGeom>
              <a:avLst/>
              <a:gdLst>
                <a:gd name="T0" fmla="*/ 122 w 134"/>
                <a:gd name="T1" fmla="*/ 12 h 20"/>
                <a:gd name="T2" fmla="*/ 12 w 134"/>
                <a:gd name="T3" fmla="*/ 12 h 20"/>
                <a:gd name="T4" fmla="*/ 12 w 134"/>
                <a:gd name="T5" fmla="*/ 20 h 20"/>
                <a:gd name="T6" fmla="*/ 0 w 134"/>
                <a:gd name="T7" fmla="*/ 20 h 20"/>
                <a:gd name="T8" fmla="*/ 0 w 134"/>
                <a:gd name="T9" fmla="*/ 12 h 20"/>
                <a:gd name="T10" fmla="*/ 0 w 134"/>
                <a:gd name="T11" fmla="*/ 0 h 20"/>
                <a:gd name="T12" fmla="*/ 12 w 134"/>
                <a:gd name="T13" fmla="*/ 0 h 20"/>
                <a:gd name="T14" fmla="*/ 122 w 134"/>
                <a:gd name="T15" fmla="*/ 0 h 20"/>
                <a:gd name="T16" fmla="*/ 134 w 134"/>
                <a:gd name="T17" fmla="*/ 0 h 20"/>
                <a:gd name="T18" fmla="*/ 134 w 134"/>
                <a:gd name="T19" fmla="*/ 12 h 20"/>
                <a:gd name="T20" fmla="*/ 134 w 134"/>
                <a:gd name="T21" fmla="*/ 20 h 20"/>
                <a:gd name="T22" fmla="*/ 122 w 134"/>
                <a:gd name="T23" fmla="*/ 20 h 20"/>
                <a:gd name="T24" fmla="*/ 122 w 134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20">
                  <a:moveTo>
                    <a:pt x="122" y="12"/>
                  </a:moveTo>
                  <a:lnTo>
                    <a:pt x="12" y="12"/>
                  </a:lnTo>
                  <a:lnTo>
                    <a:pt x="12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34" y="12"/>
                  </a:lnTo>
                  <a:lnTo>
                    <a:pt x="134" y="20"/>
                  </a:lnTo>
                  <a:lnTo>
                    <a:pt x="122" y="20"/>
                  </a:lnTo>
                  <a:lnTo>
                    <a:pt x="122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2085975" y="1109663"/>
              <a:ext cx="200025" cy="90488"/>
            </a:xfrm>
            <a:custGeom>
              <a:avLst/>
              <a:gdLst>
                <a:gd name="T0" fmla="*/ 69 w 126"/>
                <a:gd name="T1" fmla="*/ 45 h 57"/>
                <a:gd name="T2" fmla="*/ 106 w 126"/>
                <a:gd name="T3" fmla="*/ 45 h 57"/>
                <a:gd name="T4" fmla="*/ 106 w 126"/>
                <a:gd name="T5" fmla="*/ 57 h 57"/>
                <a:gd name="T6" fmla="*/ 21 w 126"/>
                <a:gd name="T7" fmla="*/ 57 h 57"/>
                <a:gd name="T8" fmla="*/ 21 w 126"/>
                <a:gd name="T9" fmla="*/ 45 h 57"/>
                <a:gd name="T10" fmla="*/ 57 w 126"/>
                <a:gd name="T11" fmla="*/ 45 h 57"/>
                <a:gd name="T12" fmla="*/ 57 w 126"/>
                <a:gd name="T13" fmla="*/ 32 h 57"/>
                <a:gd name="T14" fmla="*/ 0 w 126"/>
                <a:gd name="T15" fmla="*/ 32 h 57"/>
                <a:gd name="T16" fmla="*/ 0 w 126"/>
                <a:gd name="T17" fmla="*/ 20 h 57"/>
                <a:gd name="T18" fmla="*/ 57 w 126"/>
                <a:gd name="T19" fmla="*/ 20 h 57"/>
                <a:gd name="T20" fmla="*/ 57 w 126"/>
                <a:gd name="T21" fmla="*/ 0 h 57"/>
                <a:gd name="T22" fmla="*/ 69 w 126"/>
                <a:gd name="T23" fmla="*/ 0 h 57"/>
                <a:gd name="T24" fmla="*/ 69 w 126"/>
                <a:gd name="T25" fmla="*/ 20 h 57"/>
                <a:gd name="T26" fmla="*/ 126 w 126"/>
                <a:gd name="T27" fmla="*/ 20 h 57"/>
                <a:gd name="T28" fmla="*/ 126 w 126"/>
                <a:gd name="T29" fmla="*/ 32 h 57"/>
                <a:gd name="T30" fmla="*/ 69 w 126"/>
                <a:gd name="T31" fmla="*/ 32 h 57"/>
                <a:gd name="T32" fmla="*/ 69 w 126"/>
                <a:gd name="T33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57">
                  <a:moveTo>
                    <a:pt x="69" y="45"/>
                  </a:moveTo>
                  <a:lnTo>
                    <a:pt x="106" y="45"/>
                  </a:lnTo>
                  <a:lnTo>
                    <a:pt x="106" y="57"/>
                  </a:lnTo>
                  <a:lnTo>
                    <a:pt x="21" y="57"/>
                  </a:lnTo>
                  <a:lnTo>
                    <a:pt x="21" y="45"/>
                  </a:lnTo>
                  <a:lnTo>
                    <a:pt x="57" y="45"/>
                  </a:lnTo>
                  <a:lnTo>
                    <a:pt x="57" y="32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69" y="0"/>
                  </a:lnTo>
                  <a:lnTo>
                    <a:pt x="69" y="20"/>
                  </a:lnTo>
                  <a:lnTo>
                    <a:pt x="126" y="20"/>
                  </a:lnTo>
                  <a:lnTo>
                    <a:pt x="126" y="32"/>
                  </a:lnTo>
                  <a:lnTo>
                    <a:pt x="69" y="32"/>
                  </a:lnTo>
                  <a:lnTo>
                    <a:pt x="6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1892300" y="1219201"/>
              <a:ext cx="142875" cy="149225"/>
            </a:xfrm>
            <a:custGeom>
              <a:avLst/>
              <a:gdLst>
                <a:gd name="T0" fmla="*/ 12 w 90"/>
                <a:gd name="T1" fmla="*/ 94 h 94"/>
                <a:gd name="T2" fmla="*/ 0 w 90"/>
                <a:gd name="T3" fmla="*/ 94 h 94"/>
                <a:gd name="T4" fmla="*/ 0 w 90"/>
                <a:gd name="T5" fmla="*/ 82 h 94"/>
                <a:gd name="T6" fmla="*/ 0 w 90"/>
                <a:gd name="T7" fmla="*/ 8 h 94"/>
                <a:gd name="T8" fmla="*/ 11 w 90"/>
                <a:gd name="T9" fmla="*/ 8 h 94"/>
                <a:gd name="T10" fmla="*/ 25 w 90"/>
                <a:gd name="T11" fmla="*/ 0 h 94"/>
                <a:gd name="T12" fmla="*/ 31 w 90"/>
                <a:gd name="T13" fmla="*/ 11 h 94"/>
                <a:gd name="T14" fmla="*/ 12 w 90"/>
                <a:gd name="T15" fmla="*/ 22 h 94"/>
                <a:gd name="T16" fmla="*/ 12 w 90"/>
                <a:gd name="T17" fmla="*/ 45 h 94"/>
                <a:gd name="T18" fmla="*/ 37 w 90"/>
                <a:gd name="T19" fmla="*/ 45 h 94"/>
                <a:gd name="T20" fmla="*/ 37 w 90"/>
                <a:gd name="T21" fmla="*/ 57 h 94"/>
                <a:gd name="T22" fmla="*/ 12 w 90"/>
                <a:gd name="T23" fmla="*/ 57 h 94"/>
                <a:gd name="T24" fmla="*/ 12 w 90"/>
                <a:gd name="T25" fmla="*/ 82 h 94"/>
                <a:gd name="T26" fmla="*/ 77 w 90"/>
                <a:gd name="T27" fmla="*/ 82 h 94"/>
                <a:gd name="T28" fmla="*/ 77 w 90"/>
                <a:gd name="T29" fmla="*/ 57 h 94"/>
                <a:gd name="T30" fmla="*/ 53 w 90"/>
                <a:gd name="T31" fmla="*/ 57 h 94"/>
                <a:gd name="T32" fmla="*/ 53 w 90"/>
                <a:gd name="T33" fmla="*/ 45 h 94"/>
                <a:gd name="T34" fmla="*/ 77 w 90"/>
                <a:gd name="T35" fmla="*/ 45 h 94"/>
                <a:gd name="T36" fmla="*/ 77 w 90"/>
                <a:gd name="T37" fmla="*/ 20 h 94"/>
                <a:gd name="T38" fmla="*/ 53 w 90"/>
                <a:gd name="T39" fmla="*/ 20 h 94"/>
                <a:gd name="T40" fmla="*/ 53 w 90"/>
                <a:gd name="T41" fmla="*/ 8 h 94"/>
                <a:gd name="T42" fmla="*/ 77 w 90"/>
                <a:gd name="T43" fmla="*/ 8 h 94"/>
                <a:gd name="T44" fmla="*/ 90 w 90"/>
                <a:gd name="T45" fmla="*/ 8 h 94"/>
                <a:gd name="T46" fmla="*/ 90 w 90"/>
                <a:gd name="T47" fmla="*/ 94 h 94"/>
                <a:gd name="T48" fmla="*/ 77 w 90"/>
                <a:gd name="T49" fmla="*/ 94 h 94"/>
                <a:gd name="T50" fmla="*/ 12 w 90"/>
                <a:gd name="T5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94">
                  <a:moveTo>
                    <a:pt x="12" y="94"/>
                  </a:moveTo>
                  <a:lnTo>
                    <a:pt x="0" y="94"/>
                  </a:lnTo>
                  <a:lnTo>
                    <a:pt x="0" y="82"/>
                  </a:lnTo>
                  <a:lnTo>
                    <a:pt x="0" y="8"/>
                  </a:lnTo>
                  <a:lnTo>
                    <a:pt x="11" y="8"/>
                  </a:lnTo>
                  <a:lnTo>
                    <a:pt x="25" y="0"/>
                  </a:lnTo>
                  <a:lnTo>
                    <a:pt x="31" y="11"/>
                  </a:lnTo>
                  <a:lnTo>
                    <a:pt x="12" y="22"/>
                  </a:lnTo>
                  <a:lnTo>
                    <a:pt x="12" y="45"/>
                  </a:lnTo>
                  <a:lnTo>
                    <a:pt x="37" y="45"/>
                  </a:lnTo>
                  <a:lnTo>
                    <a:pt x="37" y="57"/>
                  </a:lnTo>
                  <a:lnTo>
                    <a:pt x="12" y="57"/>
                  </a:lnTo>
                  <a:lnTo>
                    <a:pt x="12" y="82"/>
                  </a:lnTo>
                  <a:lnTo>
                    <a:pt x="77" y="82"/>
                  </a:lnTo>
                  <a:lnTo>
                    <a:pt x="77" y="57"/>
                  </a:lnTo>
                  <a:lnTo>
                    <a:pt x="53" y="57"/>
                  </a:lnTo>
                  <a:lnTo>
                    <a:pt x="53" y="45"/>
                  </a:lnTo>
                  <a:lnTo>
                    <a:pt x="77" y="45"/>
                  </a:lnTo>
                  <a:lnTo>
                    <a:pt x="77" y="20"/>
                  </a:lnTo>
                  <a:lnTo>
                    <a:pt x="53" y="20"/>
                  </a:lnTo>
                  <a:lnTo>
                    <a:pt x="53" y="8"/>
                  </a:lnTo>
                  <a:lnTo>
                    <a:pt x="77" y="8"/>
                  </a:lnTo>
                  <a:lnTo>
                    <a:pt x="90" y="8"/>
                  </a:lnTo>
                  <a:lnTo>
                    <a:pt x="90" y="94"/>
                  </a:lnTo>
                  <a:lnTo>
                    <a:pt x="77" y="94"/>
                  </a:lnTo>
                  <a:lnTo>
                    <a:pt x="12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1995488" y="1165226"/>
              <a:ext cx="39688" cy="46038"/>
            </a:xfrm>
            <a:custGeom>
              <a:avLst/>
              <a:gdLst>
                <a:gd name="T0" fmla="*/ 0 w 25"/>
                <a:gd name="T1" fmla="*/ 23 h 29"/>
                <a:gd name="T2" fmla="*/ 14 w 25"/>
                <a:gd name="T3" fmla="*/ 0 h 29"/>
                <a:gd name="T4" fmla="*/ 25 w 25"/>
                <a:gd name="T5" fmla="*/ 6 h 29"/>
                <a:gd name="T6" fmla="*/ 10 w 25"/>
                <a:gd name="T7" fmla="*/ 29 h 29"/>
                <a:gd name="T8" fmla="*/ 0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23"/>
                  </a:moveTo>
                  <a:lnTo>
                    <a:pt x="14" y="0"/>
                  </a:lnTo>
                  <a:lnTo>
                    <a:pt x="25" y="6"/>
                  </a:lnTo>
                  <a:lnTo>
                    <a:pt x="10" y="29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1938338" y="1158876"/>
              <a:ext cx="39688" cy="46038"/>
            </a:xfrm>
            <a:custGeom>
              <a:avLst/>
              <a:gdLst>
                <a:gd name="T0" fmla="*/ 25 w 25"/>
                <a:gd name="T1" fmla="*/ 23 h 29"/>
                <a:gd name="T2" fmla="*/ 14 w 25"/>
                <a:gd name="T3" fmla="*/ 29 h 29"/>
                <a:gd name="T4" fmla="*/ 0 w 25"/>
                <a:gd name="T5" fmla="*/ 6 h 29"/>
                <a:gd name="T6" fmla="*/ 10 w 25"/>
                <a:gd name="T7" fmla="*/ 0 h 29"/>
                <a:gd name="T8" fmla="*/ 25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25" y="23"/>
                  </a:moveTo>
                  <a:lnTo>
                    <a:pt x="14" y="29"/>
                  </a:lnTo>
                  <a:lnTo>
                    <a:pt x="0" y="6"/>
                  </a:lnTo>
                  <a:lnTo>
                    <a:pt x="10" y="0"/>
                  </a:lnTo>
                  <a:lnTo>
                    <a:pt x="25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1898650" y="1165226"/>
              <a:ext cx="39688" cy="46038"/>
            </a:xfrm>
            <a:custGeom>
              <a:avLst/>
              <a:gdLst>
                <a:gd name="T0" fmla="*/ 0 w 25"/>
                <a:gd name="T1" fmla="*/ 6 h 29"/>
                <a:gd name="T2" fmla="*/ 11 w 25"/>
                <a:gd name="T3" fmla="*/ 0 h 29"/>
                <a:gd name="T4" fmla="*/ 25 w 25"/>
                <a:gd name="T5" fmla="*/ 23 h 29"/>
                <a:gd name="T6" fmla="*/ 15 w 25"/>
                <a:gd name="T7" fmla="*/ 29 h 29"/>
                <a:gd name="T8" fmla="*/ 0 w 25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6"/>
                  </a:moveTo>
                  <a:lnTo>
                    <a:pt x="11" y="0"/>
                  </a:lnTo>
                  <a:lnTo>
                    <a:pt x="25" y="23"/>
                  </a:lnTo>
                  <a:lnTo>
                    <a:pt x="15" y="29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1892300" y="1109663"/>
              <a:ext cx="134938" cy="46038"/>
            </a:xfrm>
            <a:custGeom>
              <a:avLst/>
              <a:gdLst>
                <a:gd name="T0" fmla="*/ 0 w 85"/>
                <a:gd name="T1" fmla="*/ 17 h 29"/>
                <a:gd name="T2" fmla="*/ 82 w 85"/>
                <a:gd name="T3" fmla="*/ 0 h 29"/>
                <a:gd name="T4" fmla="*/ 85 w 85"/>
                <a:gd name="T5" fmla="*/ 11 h 29"/>
                <a:gd name="T6" fmla="*/ 3 w 85"/>
                <a:gd name="T7" fmla="*/ 29 h 29"/>
                <a:gd name="T8" fmla="*/ 0 w 85"/>
                <a:gd name="T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9">
                  <a:moveTo>
                    <a:pt x="0" y="17"/>
                  </a:moveTo>
                  <a:lnTo>
                    <a:pt x="82" y="0"/>
                  </a:lnTo>
                  <a:lnTo>
                    <a:pt x="85" y="11"/>
                  </a:lnTo>
                  <a:lnTo>
                    <a:pt x="3" y="29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1768475" y="1160463"/>
              <a:ext cx="117475" cy="207963"/>
            </a:xfrm>
            <a:custGeom>
              <a:avLst/>
              <a:gdLst>
                <a:gd name="T0" fmla="*/ 46 w 74"/>
                <a:gd name="T1" fmla="*/ 49 h 131"/>
                <a:gd name="T2" fmla="*/ 48 w 74"/>
                <a:gd name="T3" fmla="*/ 48 h 131"/>
                <a:gd name="T4" fmla="*/ 71 w 74"/>
                <a:gd name="T5" fmla="*/ 88 h 131"/>
                <a:gd name="T6" fmla="*/ 60 w 74"/>
                <a:gd name="T7" fmla="*/ 94 h 131"/>
                <a:gd name="T8" fmla="*/ 46 w 74"/>
                <a:gd name="T9" fmla="*/ 68 h 131"/>
                <a:gd name="T10" fmla="*/ 46 w 74"/>
                <a:gd name="T11" fmla="*/ 131 h 131"/>
                <a:gd name="T12" fmla="*/ 33 w 74"/>
                <a:gd name="T13" fmla="*/ 131 h 131"/>
                <a:gd name="T14" fmla="*/ 33 w 74"/>
                <a:gd name="T15" fmla="*/ 59 h 131"/>
                <a:gd name="T16" fmla="*/ 11 w 74"/>
                <a:gd name="T17" fmla="*/ 98 h 131"/>
                <a:gd name="T18" fmla="*/ 0 w 74"/>
                <a:gd name="T19" fmla="*/ 91 h 131"/>
                <a:gd name="T20" fmla="*/ 33 w 74"/>
                <a:gd name="T21" fmla="*/ 34 h 131"/>
                <a:gd name="T22" fmla="*/ 33 w 74"/>
                <a:gd name="T23" fmla="*/ 25 h 131"/>
                <a:gd name="T24" fmla="*/ 5 w 74"/>
                <a:gd name="T25" fmla="*/ 25 h 131"/>
                <a:gd name="T26" fmla="*/ 5 w 74"/>
                <a:gd name="T27" fmla="*/ 13 h 131"/>
                <a:gd name="T28" fmla="*/ 33 w 74"/>
                <a:gd name="T29" fmla="*/ 13 h 131"/>
                <a:gd name="T30" fmla="*/ 33 w 74"/>
                <a:gd name="T31" fmla="*/ 0 h 131"/>
                <a:gd name="T32" fmla="*/ 46 w 74"/>
                <a:gd name="T33" fmla="*/ 0 h 131"/>
                <a:gd name="T34" fmla="*/ 46 w 74"/>
                <a:gd name="T35" fmla="*/ 13 h 131"/>
                <a:gd name="T36" fmla="*/ 74 w 74"/>
                <a:gd name="T37" fmla="*/ 13 h 131"/>
                <a:gd name="T38" fmla="*/ 74 w 74"/>
                <a:gd name="T39" fmla="*/ 25 h 131"/>
                <a:gd name="T40" fmla="*/ 46 w 74"/>
                <a:gd name="T41" fmla="*/ 25 h 131"/>
                <a:gd name="T42" fmla="*/ 46 w 74"/>
                <a:gd name="T43" fmla="*/ 4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131">
                  <a:moveTo>
                    <a:pt x="46" y="49"/>
                  </a:moveTo>
                  <a:lnTo>
                    <a:pt x="48" y="48"/>
                  </a:lnTo>
                  <a:lnTo>
                    <a:pt x="71" y="88"/>
                  </a:lnTo>
                  <a:lnTo>
                    <a:pt x="60" y="94"/>
                  </a:lnTo>
                  <a:lnTo>
                    <a:pt x="46" y="68"/>
                  </a:lnTo>
                  <a:lnTo>
                    <a:pt x="46" y="131"/>
                  </a:lnTo>
                  <a:lnTo>
                    <a:pt x="33" y="131"/>
                  </a:lnTo>
                  <a:lnTo>
                    <a:pt x="33" y="59"/>
                  </a:lnTo>
                  <a:lnTo>
                    <a:pt x="11" y="98"/>
                  </a:lnTo>
                  <a:lnTo>
                    <a:pt x="0" y="91"/>
                  </a:lnTo>
                  <a:lnTo>
                    <a:pt x="33" y="34"/>
                  </a:lnTo>
                  <a:lnTo>
                    <a:pt x="33" y="25"/>
                  </a:lnTo>
                  <a:lnTo>
                    <a:pt x="5" y="25"/>
                  </a:lnTo>
                  <a:lnTo>
                    <a:pt x="5" y="13"/>
                  </a:lnTo>
                  <a:lnTo>
                    <a:pt x="33" y="1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13"/>
                  </a:lnTo>
                  <a:lnTo>
                    <a:pt x="74" y="13"/>
                  </a:lnTo>
                  <a:lnTo>
                    <a:pt x="74" y="25"/>
                  </a:lnTo>
                  <a:lnTo>
                    <a:pt x="46" y="25"/>
                  </a:lnTo>
                  <a:lnTo>
                    <a:pt x="46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1774825" y="1111251"/>
              <a:ext cx="103188" cy="44450"/>
            </a:xfrm>
            <a:custGeom>
              <a:avLst/>
              <a:gdLst>
                <a:gd name="T0" fmla="*/ 0 w 65"/>
                <a:gd name="T1" fmla="*/ 16 h 28"/>
                <a:gd name="T2" fmla="*/ 62 w 65"/>
                <a:gd name="T3" fmla="*/ 0 h 28"/>
                <a:gd name="T4" fmla="*/ 65 w 65"/>
                <a:gd name="T5" fmla="*/ 11 h 28"/>
                <a:gd name="T6" fmla="*/ 4 w 65"/>
                <a:gd name="T7" fmla="*/ 28 h 28"/>
                <a:gd name="T8" fmla="*/ 0 w 65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8">
                  <a:moveTo>
                    <a:pt x="0" y="16"/>
                  </a:moveTo>
                  <a:lnTo>
                    <a:pt x="62" y="0"/>
                  </a:lnTo>
                  <a:lnTo>
                    <a:pt x="65" y="11"/>
                  </a:lnTo>
                  <a:lnTo>
                    <a:pt x="4" y="28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1281113" y="1446213"/>
              <a:ext cx="698500" cy="392113"/>
            </a:xfrm>
            <a:custGeom>
              <a:avLst/>
              <a:gdLst>
                <a:gd name="T0" fmla="*/ 740 w 776"/>
                <a:gd name="T1" fmla="*/ 336 h 436"/>
                <a:gd name="T2" fmla="*/ 626 w 776"/>
                <a:gd name="T3" fmla="*/ 383 h 436"/>
                <a:gd name="T4" fmla="*/ 462 w 776"/>
                <a:gd name="T5" fmla="*/ 218 h 436"/>
                <a:gd name="T6" fmla="*/ 626 w 776"/>
                <a:gd name="T7" fmla="*/ 54 h 436"/>
                <a:gd name="T8" fmla="*/ 738 w 776"/>
                <a:gd name="T9" fmla="*/ 99 h 436"/>
                <a:gd name="T10" fmla="*/ 774 w 776"/>
                <a:gd name="T11" fmla="*/ 58 h 436"/>
                <a:gd name="T12" fmla="*/ 626 w 776"/>
                <a:gd name="T13" fmla="*/ 0 h 436"/>
                <a:gd name="T14" fmla="*/ 422 w 776"/>
                <a:gd name="T15" fmla="*/ 141 h 436"/>
                <a:gd name="T16" fmla="*/ 218 w 776"/>
                <a:gd name="T17" fmla="*/ 0 h 436"/>
                <a:gd name="T18" fmla="*/ 0 w 776"/>
                <a:gd name="T19" fmla="*/ 218 h 436"/>
                <a:gd name="T20" fmla="*/ 218 w 776"/>
                <a:gd name="T21" fmla="*/ 436 h 436"/>
                <a:gd name="T22" fmla="*/ 422 w 776"/>
                <a:gd name="T23" fmla="*/ 294 h 436"/>
                <a:gd name="T24" fmla="*/ 626 w 776"/>
                <a:gd name="T25" fmla="*/ 436 h 436"/>
                <a:gd name="T26" fmla="*/ 776 w 776"/>
                <a:gd name="T27" fmla="*/ 375 h 436"/>
                <a:gd name="T28" fmla="*/ 740 w 776"/>
                <a:gd name="T29" fmla="*/ 336 h 436"/>
                <a:gd name="T30" fmla="*/ 218 w 776"/>
                <a:gd name="T31" fmla="*/ 382 h 436"/>
                <a:gd name="T32" fmla="*/ 55 w 776"/>
                <a:gd name="T33" fmla="*/ 219 h 436"/>
                <a:gd name="T34" fmla="*/ 218 w 776"/>
                <a:gd name="T35" fmla="*/ 55 h 436"/>
                <a:gd name="T36" fmla="*/ 381 w 776"/>
                <a:gd name="T37" fmla="*/ 219 h 436"/>
                <a:gd name="T38" fmla="*/ 218 w 776"/>
                <a:gd name="T39" fmla="*/ 38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6" h="436">
                  <a:moveTo>
                    <a:pt x="740" y="336"/>
                  </a:moveTo>
                  <a:cubicBezTo>
                    <a:pt x="710" y="365"/>
                    <a:pt x="670" y="383"/>
                    <a:pt x="626" y="383"/>
                  </a:cubicBezTo>
                  <a:cubicBezTo>
                    <a:pt x="536" y="383"/>
                    <a:pt x="462" y="309"/>
                    <a:pt x="462" y="218"/>
                  </a:cubicBezTo>
                  <a:cubicBezTo>
                    <a:pt x="462" y="128"/>
                    <a:pt x="536" y="54"/>
                    <a:pt x="626" y="54"/>
                  </a:cubicBezTo>
                  <a:cubicBezTo>
                    <a:pt x="670" y="54"/>
                    <a:pt x="709" y="71"/>
                    <a:pt x="738" y="99"/>
                  </a:cubicBezTo>
                  <a:cubicBezTo>
                    <a:pt x="774" y="58"/>
                    <a:pt x="774" y="58"/>
                    <a:pt x="774" y="58"/>
                  </a:cubicBezTo>
                  <a:cubicBezTo>
                    <a:pt x="735" y="22"/>
                    <a:pt x="683" y="0"/>
                    <a:pt x="626" y="0"/>
                  </a:cubicBezTo>
                  <a:cubicBezTo>
                    <a:pt x="532" y="0"/>
                    <a:pt x="453" y="58"/>
                    <a:pt x="422" y="141"/>
                  </a:cubicBezTo>
                  <a:cubicBezTo>
                    <a:pt x="391" y="58"/>
                    <a:pt x="311" y="0"/>
                    <a:pt x="218" y="0"/>
                  </a:cubicBezTo>
                  <a:cubicBezTo>
                    <a:pt x="98" y="0"/>
                    <a:pt x="0" y="97"/>
                    <a:pt x="0" y="218"/>
                  </a:cubicBezTo>
                  <a:cubicBezTo>
                    <a:pt x="0" y="338"/>
                    <a:pt x="98" y="436"/>
                    <a:pt x="218" y="436"/>
                  </a:cubicBezTo>
                  <a:cubicBezTo>
                    <a:pt x="311" y="436"/>
                    <a:pt x="391" y="377"/>
                    <a:pt x="422" y="294"/>
                  </a:cubicBezTo>
                  <a:cubicBezTo>
                    <a:pt x="453" y="377"/>
                    <a:pt x="532" y="436"/>
                    <a:pt x="626" y="436"/>
                  </a:cubicBezTo>
                  <a:cubicBezTo>
                    <a:pt x="684" y="436"/>
                    <a:pt x="737" y="413"/>
                    <a:pt x="776" y="375"/>
                  </a:cubicBezTo>
                  <a:lnTo>
                    <a:pt x="740" y="336"/>
                  </a:lnTo>
                  <a:close/>
                  <a:moveTo>
                    <a:pt x="218" y="382"/>
                  </a:moveTo>
                  <a:cubicBezTo>
                    <a:pt x="128" y="382"/>
                    <a:pt x="55" y="309"/>
                    <a:pt x="55" y="219"/>
                  </a:cubicBezTo>
                  <a:cubicBezTo>
                    <a:pt x="55" y="128"/>
                    <a:pt x="128" y="55"/>
                    <a:pt x="218" y="55"/>
                  </a:cubicBezTo>
                  <a:cubicBezTo>
                    <a:pt x="308" y="55"/>
                    <a:pt x="381" y="128"/>
                    <a:pt x="381" y="219"/>
                  </a:cubicBezTo>
                  <a:cubicBezTo>
                    <a:pt x="381" y="309"/>
                    <a:pt x="308" y="382"/>
                    <a:pt x="218" y="3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 noEditPoints="1"/>
            </p:cNvSpPr>
            <p:nvPr/>
          </p:nvSpPr>
          <p:spPr bwMode="auto">
            <a:xfrm>
              <a:off x="603250" y="1054101"/>
              <a:ext cx="679450" cy="800100"/>
            </a:xfrm>
            <a:custGeom>
              <a:avLst/>
              <a:gdLst>
                <a:gd name="T0" fmla="*/ 313 w 756"/>
                <a:gd name="T1" fmla="*/ 0 h 888"/>
                <a:gd name="T2" fmla="*/ 296 w 756"/>
                <a:gd name="T3" fmla="*/ 1 h 888"/>
                <a:gd name="T4" fmla="*/ 296 w 756"/>
                <a:gd name="T5" fmla="*/ 0 h 888"/>
                <a:gd name="T6" fmla="*/ 0 w 756"/>
                <a:gd name="T7" fmla="*/ 0 h 888"/>
                <a:gd name="T8" fmla="*/ 0 w 756"/>
                <a:gd name="T9" fmla="*/ 888 h 888"/>
                <a:gd name="T10" fmla="*/ 296 w 756"/>
                <a:gd name="T11" fmla="*/ 888 h 888"/>
                <a:gd name="T12" fmla="*/ 296 w 756"/>
                <a:gd name="T13" fmla="*/ 888 h 888"/>
                <a:gd name="T14" fmla="*/ 311 w 756"/>
                <a:gd name="T15" fmla="*/ 888 h 888"/>
                <a:gd name="T16" fmla="*/ 756 w 756"/>
                <a:gd name="T17" fmla="*/ 442 h 888"/>
                <a:gd name="T18" fmla="*/ 313 w 756"/>
                <a:gd name="T19" fmla="*/ 0 h 888"/>
                <a:gd name="T20" fmla="*/ 257 w 756"/>
                <a:gd name="T21" fmla="*/ 326 h 888"/>
                <a:gd name="T22" fmla="*/ 349 w 756"/>
                <a:gd name="T23" fmla="*/ 92 h 888"/>
                <a:gd name="T24" fmla="*/ 411 w 756"/>
                <a:gd name="T25" fmla="*/ 341 h 888"/>
                <a:gd name="T26" fmla="*/ 317 w 756"/>
                <a:gd name="T27" fmla="*/ 578 h 888"/>
                <a:gd name="T28" fmla="*/ 257 w 756"/>
                <a:gd name="T29" fmla="*/ 326 h 888"/>
                <a:gd name="T30" fmla="*/ 234 w 756"/>
                <a:gd name="T31" fmla="*/ 790 h 888"/>
                <a:gd name="T32" fmla="*/ 118 w 756"/>
                <a:gd name="T33" fmla="*/ 558 h 888"/>
                <a:gd name="T34" fmla="*/ 212 w 756"/>
                <a:gd name="T35" fmla="*/ 279 h 888"/>
                <a:gd name="T36" fmla="*/ 273 w 756"/>
                <a:gd name="T37" fmla="*/ 573 h 888"/>
                <a:gd name="T38" fmla="*/ 278 w 756"/>
                <a:gd name="T39" fmla="*/ 667 h 888"/>
                <a:gd name="T40" fmla="*/ 234 w 756"/>
                <a:gd name="T41" fmla="*/ 790 h 888"/>
                <a:gd name="T42" fmla="*/ 505 w 756"/>
                <a:gd name="T43" fmla="*/ 664 h 888"/>
                <a:gd name="T44" fmla="*/ 278 w 756"/>
                <a:gd name="T45" fmla="*/ 789 h 888"/>
                <a:gd name="T46" fmla="*/ 395 w 756"/>
                <a:gd name="T47" fmla="*/ 559 h 888"/>
                <a:gd name="T48" fmla="*/ 616 w 756"/>
                <a:gd name="T49" fmla="*/ 426 h 888"/>
                <a:gd name="T50" fmla="*/ 505 w 756"/>
                <a:gd name="T51" fmla="*/ 664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6" h="888">
                  <a:moveTo>
                    <a:pt x="313" y="0"/>
                  </a:moveTo>
                  <a:cubicBezTo>
                    <a:pt x="307" y="0"/>
                    <a:pt x="302" y="0"/>
                    <a:pt x="296" y="1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88"/>
                    <a:pt x="0" y="888"/>
                    <a:pt x="0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301" y="888"/>
                    <a:pt x="306" y="888"/>
                    <a:pt x="311" y="888"/>
                  </a:cubicBezTo>
                  <a:cubicBezTo>
                    <a:pt x="556" y="888"/>
                    <a:pt x="756" y="686"/>
                    <a:pt x="756" y="442"/>
                  </a:cubicBezTo>
                  <a:cubicBezTo>
                    <a:pt x="756" y="197"/>
                    <a:pt x="557" y="1"/>
                    <a:pt x="313" y="0"/>
                  </a:cubicBezTo>
                  <a:close/>
                  <a:moveTo>
                    <a:pt x="257" y="326"/>
                  </a:moveTo>
                  <a:cubicBezTo>
                    <a:pt x="268" y="192"/>
                    <a:pt x="349" y="92"/>
                    <a:pt x="349" y="92"/>
                  </a:cubicBezTo>
                  <a:cubicBezTo>
                    <a:pt x="349" y="92"/>
                    <a:pt x="427" y="188"/>
                    <a:pt x="411" y="341"/>
                  </a:cubicBezTo>
                  <a:cubicBezTo>
                    <a:pt x="396" y="491"/>
                    <a:pt x="317" y="578"/>
                    <a:pt x="317" y="578"/>
                  </a:cubicBezTo>
                  <a:cubicBezTo>
                    <a:pt x="317" y="578"/>
                    <a:pt x="245" y="459"/>
                    <a:pt x="257" y="326"/>
                  </a:cubicBezTo>
                  <a:close/>
                  <a:moveTo>
                    <a:pt x="234" y="790"/>
                  </a:moveTo>
                  <a:cubicBezTo>
                    <a:pt x="234" y="790"/>
                    <a:pt x="127" y="667"/>
                    <a:pt x="118" y="558"/>
                  </a:cubicBezTo>
                  <a:cubicBezTo>
                    <a:pt x="105" y="410"/>
                    <a:pt x="212" y="279"/>
                    <a:pt x="212" y="279"/>
                  </a:cubicBezTo>
                  <a:cubicBezTo>
                    <a:pt x="205" y="483"/>
                    <a:pt x="273" y="573"/>
                    <a:pt x="273" y="573"/>
                  </a:cubicBezTo>
                  <a:cubicBezTo>
                    <a:pt x="273" y="573"/>
                    <a:pt x="289" y="597"/>
                    <a:pt x="278" y="667"/>
                  </a:cubicBezTo>
                  <a:cubicBezTo>
                    <a:pt x="267" y="736"/>
                    <a:pt x="234" y="790"/>
                    <a:pt x="234" y="790"/>
                  </a:cubicBezTo>
                  <a:close/>
                  <a:moveTo>
                    <a:pt x="505" y="664"/>
                  </a:moveTo>
                  <a:cubicBezTo>
                    <a:pt x="408" y="771"/>
                    <a:pt x="278" y="789"/>
                    <a:pt x="278" y="789"/>
                  </a:cubicBezTo>
                  <a:cubicBezTo>
                    <a:pt x="278" y="789"/>
                    <a:pt x="282" y="666"/>
                    <a:pt x="395" y="559"/>
                  </a:cubicBezTo>
                  <a:cubicBezTo>
                    <a:pt x="508" y="453"/>
                    <a:pt x="616" y="426"/>
                    <a:pt x="616" y="426"/>
                  </a:cubicBezTo>
                  <a:cubicBezTo>
                    <a:pt x="616" y="426"/>
                    <a:pt x="601" y="557"/>
                    <a:pt x="505" y="6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719320" y="1794510"/>
            <a:ext cx="5692775" cy="866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endParaRPr lang="zh-CN" altLang="en-US" sz="36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0" y="249555"/>
            <a:ext cx="946785" cy="45148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68275" y="6358255"/>
            <a:ext cx="295211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湖南一程智能科技有限公司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Hunan Yicheng Intelligent Technology Co.Lt</a:t>
            </a:r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zh-CN" sz="9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0115" y="1447800"/>
            <a:ext cx="53784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、清扫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流程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1" name="图片 11" descr="图片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4815" y="0"/>
            <a:ext cx="9227185" cy="68586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168468" y="583664"/>
            <a:ext cx="608851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68468" y="231790"/>
            <a:ext cx="613846" cy="255727"/>
            <a:chOff x="603250" y="1054101"/>
            <a:chExt cx="1951038" cy="812800"/>
          </a:xfrm>
          <a:solidFill>
            <a:schemeClr val="bg1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2365375" y="1431926"/>
              <a:ext cx="188913" cy="407988"/>
            </a:xfrm>
            <a:custGeom>
              <a:avLst/>
              <a:gdLst>
                <a:gd name="T0" fmla="*/ 48 w 210"/>
                <a:gd name="T1" fmla="*/ 208 h 453"/>
                <a:gd name="T2" fmla="*/ 46 w 210"/>
                <a:gd name="T3" fmla="*/ 208 h 453"/>
                <a:gd name="T4" fmla="*/ 46 w 210"/>
                <a:gd name="T5" fmla="*/ 451 h 453"/>
                <a:gd name="T6" fmla="*/ 0 w 210"/>
                <a:gd name="T7" fmla="*/ 453 h 453"/>
                <a:gd name="T8" fmla="*/ 0 w 210"/>
                <a:gd name="T9" fmla="*/ 208 h 453"/>
                <a:gd name="T10" fmla="*/ 0 w 210"/>
                <a:gd name="T11" fmla="*/ 204 h 453"/>
                <a:gd name="T12" fmla="*/ 0 w 210"/>
                <a:gd name="T13" fmla="*/ 164 h 453"/>
                <a:gd name="T14" fmla="*/ 210 w 210"/>
                <a:gd name="T15" fmla="*/ 0 h 453"/>
                <a:gd name="T16" fmla="*/ 210 w 210"/>
                <a:gd name="T17" fmla="*/ 55 h 453"/>
                <a:gd name="T18" fmla="*/ 48 w 210"/>
                <a:gd name="T19" fmla="*/ 2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453">
                  <a:moveTo>
                    <a:pt x="48" y="208"/>
                  </a:moveTo>
                  <a:cubicBezTo>
                    <a:pt x="46" y="208"/>
                    <a:pt x="46" y="208"/>
                    <a:pt x="46" y="208"/>
                  </a:cubicBezTo>
                  <a:cubicBezTo>
                    <a:pt x="46" y="451"/>
                    <a:pt x="46" y="451"/>
                    <a:pt x="46" y="451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4" y="70"/>
                    <a:pt x="109" y="0"/>
                    <a:pt x="210" y="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125" y="57"/>
                    <a:pt x="56" y="123"/>
                    <a:pt x="48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2466975" y="1135063"/>
              <a:ext cx="71438" cy="231775"/>
            </a:xfrm>
            <a:custGeom>
              <a:avLst/>
              <a:gdLst>
                <a:gd name="T0" fmla="*/ 0 w 79"/>
                <a:gd name="T1" fmla="*/ 185 h 258"/>
                <a:gd name="T2" fmla="*/ 0 w 79"/>
                <a:gd name="T3" fmla="*/ 185 h 258"/>
                <a:gd name="T4" fmla="*/ 0 w 79"/>
                <a:gd name="T5" fmla="*/ 0 h 258"/>
                <a:gd name="T6" fmla="*/ 21 w 79"/>
                <a:gd name="T7" fmla="*/ 0 h 258"/>
                <a:gd name="T8" fmla="*/ 21 w 79"/>
                <a:gd name="T9" fmla="*/ 186 h 258"/>
                <a:gd name="T10" fmla="*/ 79 w 79"/>
                <a:gd name="T11" fmla="*/ 240 h 258"/>
                <a:gd name="T12" fmla="*/ 79 w 79"/>
                <a:gd name="T13" fmla="*/ 258 h 258"/>
                <a:gd name="T14" fmla="*/ 76 w 79"/>
                <a:gd name="T15" fmla="*/ 258 h 258"/>
                <a:gd name="T16" fmla="*/ 0 w 79"/>
                <a:gd name="T17" fmla="*/ 18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58"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24" y="216"/>
                    <a:pt x="48" y="240"/>
                    <a:pt x="79" y="240"/>
                  </a:cubicBezTo>
                  <a:cubicBezTo>
                    <a:pt x="79" y="258"/>
                    <a:pt x="79" y="258"/>
                    <a:pt x="79" y="258"/>
                  </a:cubicBezTo>
                  <a:cubicBezTo>
                    <a:pt x="78" y="258"/>
                    <a:pt x="77" y="258"/>
                    <a:pt x="76" y="258"/>
                  </a:cubicBezTo>
                  <a:cubicBezTo>
                    <a:pt x="35" y="258"/>
                    <a:pt x="1" y="226"/>
                    <a:pt x="0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2332038" y="1135063"/>
              <a:ext cx="69850" cy="231775"/>
            </a:xfrm>
            <a:custGeom>
              <a:avLst/>
              <a:gdLst>
                <a:gd name="T0" fmla="*/ 79 w 79"/>
                <a:gd name="T1" fmla="*/ 188 h 258"/>
                <a:gd name="T2" fmla="*/ 79 w 79"/>
                <a:gd name="T3" fmla="*/ 188 h 258"/>
                <a:gd name="T4" fmla="*/ 3 w 79"/>
                <a:gd name="T5" fmla="*/ 258 h 258"/>
                <a:gd name="T6" fmla="*/ 0 w 79"/>
                <a:gd name="T7" fmla="*/ 258 h 258"/>
                <a:gd name="T8" fmla="*/ 0 w 79"/>
                <a:gd name="T9" fmla="*/ 240 h 258"/>
                <a:gd name="T10" fmla="*/ 57 w 79"/>
                <a:gd name="T11" fmla="*/ 186 h 258"/>
                <a:gd name="T12" fmla="*/ 57 w 79"/>
                <a:gd name="T13" fmla="*/ 0 h 258"/>
                <a:gd name="T14" fmla="*/ 79 w 79"/>
                <a:gd name="T15" fmla="*/ 0 h 258"/>
                <a:gd name="T16" fmla="*/ 79 w 79"/>
                <a:gd name="T17" fmla="*/ 185 h 258"/>
                <a:gd name="T18" fmla="*/ 79 w 79"/>
                <a:gd name="T19" fmla="*/ 185 h 258"/>
                <a:gd name="T20" fmla="*/ 79 w 79"/>
                <a:gd name="T21" fmla="*/ 186 h 258"/>
                <a:gd name="T22" fmla="*/ 79 w 79"/>
                <a:gd name="T23" fmla="*/ 18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258">
                  <a:moveTo>
                    <a:pt x="79" y="188"/>
                  </a:moveTo>
                  <a:cubicBezTo>
                    <a:pt x="79" y="188"/>
                    <a:pt x="79" y="188"/>
                    <a:pt x="79" y="188"/>
                  </a:cubicBezTo>
                  <a:cubicBezTo>
                    <a:pt x="76" y="227"/>
                    <a:pt x="44" y="258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0" y="240"/>
                    <a:pt x="55" y="216"/>
                    <a:pt x="57" y="18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6"/>
                    <a:pt x="79" y="186"/>
                    <a:pt x="79" y="186"/>
                  </a:cubicBezTo>
                  <a:lnTo>
                    <a:pt x="79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1925638" y="1417638"/>
              <a:ext cx="430213" cy="449263"/>
            </a:xfrm>
            <a:custGeom>
              <a:avLst/>
              <a:gdLst>
                <a:gd name="T0" fmla="*/ 463 w 478"/>
                <a:gd name="T1" fmla="*/ 211 h 498"/>
                <a:gd name="T2" fmla="*/ 409 w 478"/>
                <a:gd name="T3" fmla="*/ 220 h 498"/>
                <a:gd name="T4" fmla="*/ 330 w 478"/>
                <a:gd name="T5" fmla="*/ 391 h 498"/>
                <a:gd name="T6" fmla="*/ 108 w 478"/>
                <a:gd name="T7" fmla="*/ 332 h 498"/>
                <a:gd name="T8" fmla="*/ 417 w 478"/>
                <a:gd name="T9" fmla="*/ 153 h 498"/>
                <a:gd name="T10" fmla="*/ 417 w 478"/>
                <a:gd name="T11" fmla="*/ 153 h 498"/>
                <a:gd name="T12" fmla="*/ 438 w 478"/>
                <a:gd name="T13" fmla="*/ 141 h 498"/>
                <a:gd name="T14" fmla="*/ 437 w 478"/>
                <a:gd name="T15" fmla="*/ 140 h 498"/>
                <a:gd name="T16" fmla="*/ 140 w 478"/>
                <a:gd name="T17" fmla="*/ 60 h 498"/>
                <a:gd name="T18" fmla="*/ 60 w 478"/>
                <a:gd name="T19" fmla="*/ 358 h 498"/>
                <a:gd name="T20" fmla="*/ 357 w 478"/>
                <a:gd name="T21" fmla="*/ 437 h 498"/>
                <a:gd name="T22" fmla="*/ 463 w 478"/>
                <a:gd name="T23" fmla="*/ 211 h 498"/>
                <a:gd name="T24" fmla="*/ 87 w 478"/>
                <a:gd name="T25" fmla="*/ 274 h 498"/>
                <a:gd name="T26" fmla="*/ 167 w 478"/>
                <a:gd name="T27" fmla="*/ 108 h 498"/>
                <a:gd name="T28" fmla="*/ 350 w 478"/>
                <a:gd name="T29" fmla="*/ 122 h 498"/>
                <a:gd name="T30" fmla="*/ 87 w 478"/>
                <a:gd name="T31" fmla="*/ 274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8" h="498">
                  <a:moveTo>
                    <a:pt x="463" y="211"/>
                  </a:moveTo>
                  <a:cubicBezTo>
                    <a:pt x="409" y="220"/>
                    <a:pt x="409" y="220"/>
                    <a:pt x="409" y="220"/>
                  </a:cubicBezTo>
                  <a:cubicBezTo>
                    <a:pt x="421" y="286"/>
                    <a:pt x="392" y="356"/>
                    <a:pt x="330" y="391"/>
                  </a:cubicBezTo>
                  <a:cubicBezTo>
                    <a:pt x="252" y="436"/>
                    <a:pt x="153" y="410"/>
                    <a:pt x="108" y="332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38" y="141"/>
                    <a:pt x="438" y="141"/>
                    <a:pt x="438" y="141"/>
                  </a:cubicBezTo>
                  <a:cubicBezTo>
                    <a:pt x="437" y="141"/>
                    <a:pt x="437" y="140"/>
                    <a:pt x="437" y="140"/>
                  </a:cubicBezTo>
                  <a:cubicBezTo>
                    <a:pt x="377" y="35"/>
                    <a:pt x="244" y="0"/>
                    <a:pt x="140" y="60"/>
                  </a:cubicBezTo>
                  <a:cubicBezTo>
                    <a:pt x="35" y="120"/>
                    <a:pt x="0" y="253"/>
                    <a:pt x="60" y="358"/>
                  </a:cubicBezTo>
                  <a:cubicBezTo>
                    <a:pt x="120" y="462"/>
                    <a:pt x="253" y="498"/>
                    <a:pt x="357" y="437"/>
                  </a:cubicBezTo>
                  <a:cubicBezTo>
                    <a:pt x="439" y="390"/>
                    <a:pt x="478" y="299"/>
                    <a:pt x="463" y="211"/>
                  </a:cubicBezTo>
                  <a:close/>
                  <a:moveTo>
                    <a:pt x="87" y="274"/>
                  </a:moveTo>
                  <a:cubicBezTo>
                    <a:pt x="78" y="209"/>
                    <a:pt x="107" y="142"/>
                    <a:pt x="167" y="108"/>
                  </a:cubicBezTo>
                  <a:cubicBezTo>
                    <a:pt x="227" y="73"/>
                    <a:pt x="299" y="81"/>
                    <a:pt x="350" y="122"/>
                  </a:cubicBezTo>
                  <a:lnTo>
                    <a:pt x="87" y="2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2073275" y="1250951"/>
              <a:ext cx="225425" cy="115888"/>
            </a:xfrm>
            <a:custGeom>
              <a:avLst/>
              <a:gdLst>
                <a:gd name="T0" fmla="*/ 172 w 251"/>
                <a:gd name="T1" fmla="*/ 58 h 128"/>
                <a:gd name="T2" fmla="*/ 172 w 251"/>
                <a:gd name="T3" fmla="*/ 58 h 128"/>
                <a:gd name="T4" fmla="*/ 172 w 251"/>
                <a:gd name="T5" fmla="*/ 56 h 128"/>
                <a:gd name="T6" fmla="*/ 172 w 251"/>
                <a:gd name="T7" fmla="*/ 55 h 128"/>
                <a:gd name="T8" fmla="*/ 172 w 251"/>
                <a:gd name="T9" fmla="*/ 55 h 128"/>
                <a:gd name="T10" fmla="*/ 172 w 251"/>
                <a:gd name="T11" fmla="*/ 22 h 128"/>
                <a:gd name="T12" fmla="*/ 79 w 251"/>
                <a:gd name="T13" fmla="*/ 22 h 128"/>
                <a:gd name="T14" fmla="*/ 79 w 251"/>
                <a:gd name="T15" fmla="*/ 55 h 128"/>
                <a:gd name="T16" fmla="*/ 79 w 251"/>
                <a:gd name="T17" fmla="*/ 55 h 128"/>
                <a:gd name="T18" fmla="*/ 79 w 251"/>
                <a:gd name="T19" fmla="*/ 56 h 128"/>
                <a:gd name="T20" fmla="*/ 79 w 251"/>
                <a:gd name="T21" fmla="*/ 58 h 128"/>
                <a:gd name="T22" fmla="*/ 79 w 251"/>
                <a:gd name="T23" fmla="*/ 58 h 128"/>
                <a:gd name="T24" fmla="*/ 3 w 251"/>
                <a:gd name="T25" fmla="*/ 128 h 128"/>
                <a:gd name="T26" fmla="*/ 0 w 251"/>
                <a:gd name="T27" fmla="*/ 128 h 128"/>
                <a:gd name="T28" fmla="*/ 0 w 251"/>
                <a:gd name="T29" fmla="*/ 110 h 128"/>
                <a:gd name="T30" fmla="*/ 57 w 251"/>
                <a:gd name="T31" fmla="*/ 56 h 128"/>
                <a:gd name="T32" fmla="*/ 57 w 251"/>
                <a:gd name="T33" fmla="*/ 22 h 128"/>
                <a:gd name="T34" fmla="*/ 57 w 251"/>
                <a:gd name="T35" fmla="*/ 0 h 128"/>
                <a:gd name="T36" fmla="*/ 79 w 251"/>
                <a:gd name="T37" fmla="*/ 0 h 128"/>
                <a:gd name="T38" fmla="*/ 172 w 251"/>
                <a:gd name="T39" fmla="*/ 0 h 128"/>
                <a:gd name="T40" fmla="*/ 179 w 251"/>
                <a:gd name="T41" fmla="*/ 0 h 128"/>
                <a:gd name="T42" fmla="*/ 194 w 251"/>
                <a:gd name="T43" fmla="*/ 0 h 128"/>
                <a:gd name="T44" fmla="*/ 194 w 251"/>
                <a:gd name="T45" fmla="*/ 56 h 128"/>
                <a:gd name="T46" fmla="*/ 251 w 251"/>
                <a:gd name="T47" fmla="*/ 110 h 128"/>
                <a:gd name="T48" fmla="*/ 251 w 251"/>
                <a:gd name="T49" fmla="*/ 128 h 128"/>
                <a:gd name="T50" fmla="*/ 248 w 251"/>
                <a:gd name="T51" fmla="*/ 128 h 128"/>
                <a:gd name="T52" fmla="*/ 172 w 251"/>
                <a:gd name="T53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1" h="128">
                  <a:moveTo>
                    <a:pt x="172" y="58"/>
                  </a:moveTo>
                  <a:cubicBezTo>
                    <a:pt x="172" y="58"/>
                    <a:pt x="172" y="58"/>
                    <a:pt x="172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2" y="56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6" y="97"/>
                    <a:pt x="43" y="128"/>
                    <a:pt x="3" y="128"/>
                  </a:cubicBezTo>
                  <a:cubicBezTo>
                    <a:pt x="2" y="128"/>
                    <a:pt x="1" y="128"/>
                    <a:pt x="0" y="1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0" y="110"/>
                    <a:pt x="55" y="86"/>
                    <a:pt x="57" y="56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6" y="86"/>
                    <a:pt x="221" y="110"/>
                    <a:pt x="251" y="110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0" y="128"/>
                    <a:pt x="249" y="128"/>
                    <a:pt x="248" y="128"/>
                  </a:cubicBezTo>
                  <a:cubicBezTo>
                    <a:pt x="208" y="128"/>
                    <a:pt x="175" y="97"/>
                    <a:pt x="172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2079625" y="1212851"/>
              <a:ext cx="212725" cy="31750"/>
            </a:xfrm>
            <a:custGeom>
              <a:avLst/>
              <a:gdLst>
                <a:gd name="T0" fmla="*/ 122 w 134"/>
                <a:gd name="T1" fmla="*/ 12 h 20"/>
                <a:gd name="T2" fmla="*/ 12 w 134"/>
                <a:gd name="T3" fmla="*/ 12 h 20"/>
                <a:gd name="T4" fmla="*/ 12 w 134"/>
                <a:gd name="T5" fmla="*/ 20 h 20"/>
                <a:gd name="T6" fmla="*/ 0 w 134"/>
                <a:gd name="T7" fmla="*/ 20 h 20"/>
                <a:gd name="T8" fmla="*/ 0 w 134"/>
                <a:gd name="T9" fmla="*/ 12 h 20"/>
                <a:gd name="T10" fmla="*/ 0 w 134"/>
                <a:gd name="T11" fmla="*/ 0 h 20"/>
                <a:gd name="T12" fmla="*/ 12 w 134"/>
                <a:gd name="T13" fmla="*/ 0 h 20"/>
                <a:gd name="T14" fmla="*/ 122 w 134"/>
                <a:gd name="T15" fmla="*/ 0 h 20"/>
                <a:gd name="T16" fmla="*/ 134 w 134"/>
                <a:gd name="T17" fmla="*/ 0 h 20"/>
                <a:gd name="T18" fmla="*/ 134 w 134"/>
                <a:gd name="T19" fmla="*/ 12 h 20"/>
                <a:gd name="T20" fmla="*/ 134 w 134"/>
                <a:gd name="T21" fmla="*/ 20 h 20"/>
                <a:gd name="T22" fmla="*/ 122 w 134"/>
                <a:gd name="T23" fmla="*/ 20 h 20"/>
                <a:gd name="T24" fmla="*/ 122 w 134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20">
                  <a:moveTo>
                    <a:pt x="122" y="12"/>
                  </a:moveTo>
                  <a:lnTo>
                    <a:pt x="12" y="12"/>
                  </a:lnTo>
                  <a:lnTo>
                    <a:pt x="12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34" y="12"/>
                  </a:lnTo>
                  <a:lnTo>
                    <a:pt x="134" y="20"/>
                  </a:lnTo>
                  <a:lnTo>
                    <a:pt x="122" y="20"/>
                  </a:lnTo>
                  <a:lnTo>
                    <a:pt x="122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2085975" y="1109663"/>
              <a:ext cx="200025" cy="90488"/>
            </a:xfrm>
            <a:custGeom>
              <a:avLst/>
              <a:gdLst>
                <a:gd name="T0" fmla="*/ 69 w 126"/>
                <a:gd name="T1" fmla="*/ 45 h 57"/>
                <a:gd name="T2" fmla="*/ 106 w 126"/>
                <a:gd name="T3" fmla="*/ 45 h 57"/>
                <a:gd name="T4" fmla="*/ 106 w 126"/>
                <a:gd name="T5" fmla="*/ 57 h 57"/>
                <a:gd name="T6" fmla="*/ 21 w 126"/>
                <a:gd name="T7" fmla="*/ 57 h 57"/>
                <a:gd name="T8" fmla="*/ 21 w 126"/>
                <a:gd name="T9" fmla="*/ 45 h 57"/>
                <a:gd name="T10" fmla="*/ 57 w 126"/>
                <a:gd name="T11" fmla="*/ 45 h 57"/>
                <a:gd name="T12" fmla="*/ 57 w 126"/>
                <a:gd name="T13" fmla="*/ 32 h 57"/>
                <a:gd name="T14" fmla="*/ 0 w 126"/>
                <a:gd name="T15" fmla="*/ 32 h 57"/>
                <a:gd name="T16" fmla="*/ 0 w 126"/>
                <a:gd name="T17" fmla="*/ 20 h 57"/>
                <a:gd name="T18" fmla="*/ 57 w 126"/>
                <a:gd name="T19" fmla="*/ 20 h 57"/>
                <a:gd name="T20" fmla="*/ 57 w 126"/>
                <a:gd name="T21" fmla="*/ 0 h 57"/>
                <a:gd name="T22" fmla="*/ 69 w 126"/>
                <a:gd name="T23" fmla="*/ 0 h 57"/>
                <a:gd name="T24" fmla="*/ 69 w 126"/>
                <a:gd name="T25" fmla="*/ 20 h 57"/>
                <a:gd name="T26" fmla="*/ 126 w 126"/>
                <a:gd name="T27" fmla="*/ 20 h 57"/>
                <a:gd name="T28" fmla="*/ 126 w 126"/>
                <a:gd name="T29" fmla="*/ 32 h 57"/>
                <a:gd name="T30" fmla="*/ 69 w 126"/>
                <a:gd name="T31" fmla="*/ 32 h 57"/>
                <a:gd name="T32" fmla="*/ 69 w 126"/>
                <a:gd name="T33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57">
                  <a:moveTo>
                    <a:pt x="69" y="45"/>
                  </a:moveTo>
                  <a:lnTo>
                    <a:pt x="106" y="45"/>
                  </a:lnTo>
                  <a:lnTo>
                    <a:pt x="106" y="57"/>
                  </a:lnTo>
                  <a:lnTo>
                    <a:pt x="21" y="57"/>
                  </a:lnTo>
                  <a:lnTo>
                    <a:pt x="21" y="45"/>
                  </a:lnTo>
                  <a:lnTo>
                    <a:pt x="57" y="45"/>
                  </a:lnTo>
                  <a:lnTo>
                    <a:pt x="57" y="32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69" y="0"/>
                  </a:lnTo>
                  <a:lnTo>
                    <a:pt x="69" y="20"/>
                  </a:lnTo>
                  <a:lnTo>
                    <a:pt x="126" y="20"/>
                  </a:lnTo>
                  <a:lnTo>
                    <a:pt x="126" y="32"/>
                  </a:lnTo>
                  <a:lnTo>
                    <a:pt x="69" y="32"/>
                  </a:lnTo>
                  <a:lnTo>
                    <a:pt x="6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1892300" y="1219201"/>
              <a:ext cx="142875" cy="149225"/>
            </a:xfrm>
            <a:custGeom>
              <a:avLst/>
              <a:gdLst>
                <a:gd name="T0" fmla="*/ 12 w 90"/>
                <a:gd name="T1" fmla="*/ 94 h 94"/>
                <a:gd name="T2" fmla="*/ 0 w 90"/>
                <a:gd name="T3" fmla="*/ 94 h 94"/>
                <a:gd name="T4" fmla="*/ 0 w 90"/>
                <a:gd name="T5" fmla="*/ 82 h 94"/>
                <a:gd name="T6" fmla="*/ 0 w 90"/>
                <a:gd name="T7" fmla="*/ 8 h 94"/>
                <a:gd name="T8" fmla="*/ 11 w 90"/>
                <a:gd name="T9" fmla="*/ 8 h 94"/>
                <a:gd name="T10" fmla="*/ 25 w 90"/>
                <a:gd name="T11" fmla="*/ 0 h 94"/>
                <a:gd name="T12" fmla="*/ 31 w 90"/>
                <a:gd name="T13" fmla="*/ 11 h 94"/>
                <a:gd name="T14" fmla="*/ 12 w 90"/>
                <a:gd name="T15" fmla="*/ 22 h 94"/>
                <a:gd name="T16" fmla="*/ 12 w 90"/>
                <a:gd name="T17" fmla="*/ 45 h 94"/>
                <a:gd name="T18" fmla="*/ 37 w 90"/>
                <a:gd name="T19" fmla="*/ 45 h 94"/>
                <a:gd name="T20" fmla="*/ 37 w 90"/>
                <a:gd name="T21" fmla="*/ 57 h 94"/>
                <a:gd name="T22" fmla="*/ 12 w 90"/>
                <a:gd name="T23" fmla="*/ 57 h 94"/>
                <a:gd name="T24" fmla="*/ 12 w 90"/>
                <a:gd name="T25" fmla="*/ 82 h 94"/>
                <a:gd name="T26" fmla="*/ 77 w 90"/>
                <a:gd name="T27" fmla="*/ 82 h 94"/>
                <a:gd name="T28" fmla="*/ 77 w 90"/>
                <a:gd name="T29" fmla="*/ 57 h 94"/>
                <a:gd name="T30" fmla="*/ 53 w 90"/>
                <a:gd name="T31" fmla="*/ 57 h 94"/>
                <a:gd name="T32" fmla="*/ 53 w 90"/>
                <a:gd name="T33" fmla="*/ 45 h 94"/>
                <a:gd name="T34" fmla="*/ 77 w 90"/>
                <a:gd name="T35" fmla="*/ 45 h 94"/>
                <a:gd name="T36" fmla="*/ 77 w 90"/>
                <a:gd name="T37" fmla="*/ 20 h 94"/>
                <a:gd name="T38" fmla="*/ 53 w 90"/>
                <a:gd name="T39" fmla="*/ 20 h 94"/>
                <a:gd name="T40" fmla="*/ 53 w 90"/>
                <a:gd name="T41" fmla="*/ 8 h 94"/>
                <a:gd name="T42" fmla="*/ 77 w 90"/>
                <a:gd name="T43" fmla="*/ 8 h 94"/>
                <a:gd name="T44" fmla="*/ 90 w 90"/>
                <a:gd name="T45" fmla="*/ 8 h 94"/>
                <a:gd name="T46" fmla="*/ 90 w 90"/>
                <a:gd name="T47" fmla="*/ 94 h 94"/>
                <a:gd name="T48" fmla="*/ 77 w 90"/>
                <a:gd name="T49" fmla="*/ 94 h 94"/>
                <a:gd name="T50" fmla="*/ 12 w 90"/>
                <a:gd name="T5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94">
                  <a:moveTo>
                    <a:pt x="12" y="94"/>
                  </a:moveTo>
                  <a:lnTo>
                    <a:pt x="0" y="94"/>
                  </a:lnTo>
                  <a:lnTo>
                    <a:pt x="0" y="82"/>
                  </a:lnTo>
                  <a:lnTo>
                    <a:pt x="0" y="8"/>
                  </a:lnTo>
                  <a:lnTo>
                    <a:pt x="11" y="8"/>
                  </a:lnTo>
                  <a:lnTo>
                    <a:pt x="25" y="0"/>
                  </a:lnTo>
                  <a:lnTo>
                    <a:pt x="31" y="11"/>
                  </a:lnTo>
                  <a:lnTo>
                    <a:pt x="12" y="22"/>
                  </a:lnTo>
                  <a:lnTo>
                    <a:pt x="12" y="45"/>
                  </a:lnTo>
                  <a:lnTo>
                    <a:pt x="37" y="45"/>
                  </a:lnTo>
                  <a:lnTo>
                    <a:pt x="37" y="57"/>
                  </a:lnTo>
                  <a:lnTo>
                    <a:pt x="12" y="57"/>
                  </a:lnTo>
                  <a:lnTo>
                    <a:pt x="12" y="82"/>
                  </a:lnTo>
                  <a:lnTo>
                    <a:pt x="77" y="82"/>
                  </a:lnTo>
                  <a:lnTo>
                    <a:pt x="77" y="57"/>
                  </a:lnTo>
                  <a:lnTo>
                    <a:pt x="53" y="57"/>
                  </a:lnTo>
                  <a:lnTo>
                    <a:pt x="53" y="45"/>
                  </a:lnTo>
                  <a:lnTo>
                    <a:pt x="77" y="45"/>
                  </a:lnTo>
                  <a:lnTo>
                    <a:pt x="77" y="20"/>
                  </a:lnTo>
                  <a:lnTo>
                    <a:pt x="53" y="20"/>
                  </a:lnTo>
                  <a:lnTo>
                    <a:pt x="53" y="8"/>
                  </a:lnTo>
                  <a:lnTo>
                    <a:pt x="77" y="8"/>
                  </a:lnTo>
                  <a:lnTo>
                    <a:pt x="90" y="8"/>
                  </a:lnTo>
                  <a:lnTo>
                    <a:pt x="90" y="94"/>
                  </a:lnTo>
                  <a:lnTo>
                    <a:pt x="77" y="94"/>
                  </a:lnTo>
                  <a:lnTo>
                    <a:pt x="12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1995488" y="1165226"/>
              <a:ext cx="39688" cy="46038"/>
            </a:xfrm>
            <a:custGeom>
              <a:avLst/>
              <a:gdLst>
                <a:gd name="T0" fmla="*/ 0 w 25"/>
                <a:gd name="T1" fmla="*/ 23 h 29"/>
                <a:gd name="T2" fmla="*/ 14 w 25"/>
                <a:gd name="T3" fmla="*/ 0 h 29"/>
                <a:gd name="T4" fmla="*/ 25 w 25"/>
                <a:gd name="T5" fmla="*/ 6 h 29"/>
                <a:gd name="T6" fmla="*/ 10 w 25"/>
                <a:gd name="T7" fmla="*/ 29 h 29"/>
                <a:gd name="T8" fmla="*/ 0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23"/>
                  </a:moveTo>
                  <a:lnTo>
                    <a:pt x="14" y="0"/>
                  </a:lnTo>
                  <a:lnTo>
                    <a:pt x="25" y="6"/>
                  </a:lnTo>
                  <a:lnTo>
                    <a:pt x="10" y="29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1938338" y="1158876"/>
              <a:ext cx="39688" cy="46038"/>
            </a:xfrm>
            <a:custGeom>
              <a:avLst/>
              <a:gdLst>
                <a:gd name="T0" fmla="*/ 25 w 25"/>
                <a:gd name="T1" fmla="*/ 23 h 29"/>
                <a:gd name="T2" fmla="*/ 14 w 25"/>
                <a:gd name="T3" fmla="*/ 29 h 29"/>
                <a:gd name="T4" fmla="*/ 0 w 25"/>
                <a:gd name="T5" fmla="*/ 6 h 29"/>
                <a:gd name="T6" fmla="*/ 10 w 25"/>
                <a:gd name="T7" fmla="*/ 0 h 29"/>
                <a:gd name="T8" fmla="*/ 25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25" y="23"/>
                  </a:moveTo>
                  <a:lnTo>
                    <a:pt x="14" y="29"/>
                  </a:lnTo>
                  <a:lnTo>
                    <a:pt x="0" y="6"/>
                  </a:lnTo>
                  <a:lnTo>
                    <a:pt x="10" y="0"/>
                  </a:lnTo>
                  <a:lnTo>
                    <a:pt x="25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1898650" y="1165226"/>
              <a:ext cx="39688" cy="46038"/>
            </a:xfrm>
            <a:custGeom>
              <a:avLst/>
              <a:gdLst>
                <a:gd name="T0" fmla="*/ 0 w 25"/>
                <a:gd name="T1" fmla="*/ 6 h 29"/>
                <a:gd name="T2" fmla="*/ 11 w 25"/>
                <a:gd name="T3" fmla="*/ 0 h 29"/>
                <a:gd name="T4" fmla="*/ 25 w 25"/>
                <a:gd name="T5" fmla="*/ 23 h 29"/>
                <a:gd name="T6" fmla="*/ 15 w 25"/>
                <a:gd name="T7" fmla="*/ 29 h 29"/>
                <a:gd name="T8" fmla="*/ 0 w 25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6"/>
                  </a:moveTo>
                  <a:lnTo>
                    <a:pt x="11" y="0"/>
                  </a:lnTo>
                  <a:lnTo>
                    <a:pt x="25" y="23"/>
                  </a:lnTo>
                  <a:lnTo>
                    <a:pt x="15" y="29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1892300" y="1109663"/>
              <a:ext cx="134938" cy="46038"/>
            </a:xfrm>
            <a:custGeom>
              <a:avLst/>
              <a:gdLst>
                <a:gd name="T0" fmla="*/ 0 w 85"/>
                <a:gd name="T1" fmla="*/ 17 h 29"/>
                <a:gd name="T2" fmla="*/ 82 w 85"/>
                <a:gd name="T3" fmla="*/ 0 h 29"/>
                <a:gd name="T4" fmla="*/ 85 w 85"/>
                <a:gd name="T5" fmla="*/ 11 h 29"/>
                <a:gd name="T6" fmla="*/ 3 w 85"/>
                <a:gd name="T7" fmla="*/ 29 h 29"/>
                <a:gd name="T8" fmla="*/ 0 w 85"/>
                <a:gd name="T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9">
                  <a:moveTo>
                    <a:pt x="0" y="17"/>
                  </a:moveTo>
                  <a:lnTo>
                    <a:pt x="82" y="0"/>
                  </a:lnTo>
                  <a:lnTo>
                    <a:pt x="85" y="11"/>
                  </a:lnTo>
                  <a:lnTo>
                    <a:pt x="3" y="29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1768475" y="1160463"/>
              <a:ext cx="117475" cy="207963"/>
            </a:xfrm>
            <a:custGeom>
              <a:avLst/>
              <a:gdLst>
                <a:gd name="T0" fmla="*/ 46 w 74"/>
                <a:gd name="T1" fmla="*/ 49 h 131"/>
                <a:gd name="T2" fmla="*/ 48 w 74"/>
                <a:gd name="T3" fmla="*/ 48 h 131"/>
                <a:gd name="T4" fmla="*/ 71 w 74"/>
                <a:gd name="T5" fmla="*/ 88 h 131"/>
                <a:gd name="T6" fmla="*/ 60 w 74"/>
                <a:gd name="T7" fmla="*/ 94 h 131"/>
                <a:gd name="T8" fmla="*/ 46 w 74"/>
                <a:gd name="T9" fmla="*/ 68 h 131"/>
                <a:gd name="T10" fmla="*/ 46 w 74"/>
                <a:gd name="T11" fmla="*/ 131 h 131"/>
                <a:gd name="T12" fmla="*/ 33 w 74"/>
                <a:gd name="T13" fmla="*/ 131 h 131"/>
                <a:gd name="T14" fmla="*/ 33 w 74"/>
                <a:gd name="T15" fmla="*/ 59 h 131"/>
                <a:gd name="T16" fmla="*/ 11 w 74"/>
                <a:gd name="T17" fmla="*/ 98 h 131"/>
                <a:gd name="T18" fmla="*/ 0 w 74"/>
                <a:gd name="T19" fmla="*/ 91 h 131"/>
                <a:gd name="T20" fmla="*/ 33 w 74"/>
                <a:gd name="T21" fmla="*/ 34 h 131"/>
                <a:gd name="T22" fmla="*/ 33 w 74"/>
                <a:gd name="T23" fmla="*/ 25 h 131"/>
                <a:gd name="T24" fmla="*/ 5 w 74"/>
                <a:gd name="T25" fmla="*/ 25 h 131"/>
                <a:gd name="T26" fmla="*/ 5 w 74"/>
                <a:gd name="T27" fmla="*/ 13 h 131"/>
                <a:gd name="T28" fmla="*/ 33 w 74"/>
                <a:gd name="T29" fmla="*/ 13 h 131"/>
                <a:gd name="T30" fmla="*/ 33 w 74"/>
                <a:gd name="T31" fmla="*/ 0 h 131"/>
                <a:gd name="T32" fmla="*/ 46 w 74"/>
                <a:gd name="T33" fmla="*/ 0 h 131"/>
                <a:gd name="T34" fmla="*/ 46 w 74"/>
                <a:gd name="T35" fmla="*/ 13 h 131"/>
                <a:gd name="T36" fmla="*/ 74 w 74"/>
                <a:gd name="T37" fmla="*/ 13 h 131"/>
                <a:gd name="T38" fmla="*/ 74 w 74"/>
                <a:gd name="T39" fmla="*/ 25 h 131"/>
                <a:gd name="T40" fmla="*/ 46 w 74"/>
                <a:gd name="T41" fmla="*/ 25 h 131"/>
                <a:gd name="T42" fmla="*/ 46 w 74"/>
                <a:gd name="T43" fmla="*/ 4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131">
                  <a:moveTo>
                    <a:pt x="46" y="49"/>
                  </a:moveTo>
                  <a:lnTo>
                    <a:pt x="48" y="48"/>
                  </a:lnTo>
                  <a:lnTo>
                    <a:pt x="71" y="88"/>
                  </a:lnTo>
                  <a:lnTo>
                    <a:pt x="60" y="94"/>
                  </a:lnTo>
                  <a:lnTo>
                    <a:pt x="46" y="68"/>
                  </a:lnTo>
                  <a:lnTo>
                    <a:pt x="46" y="131"/>
                  </a:lnTo>
                  <a:lnTo>
                    <a:pt x="33" y="131"/>
                  </a:lnTo>
                  <a:lnTo>
                    <a:pt x="33" y="59"/>
                  </a:lnTo>
                  <a:lnTo>
                    <a:pt x="11" y="98"/>
                  </a:lnTo>
                  <a:lnTo>
                    <a:pt x="0" y="91"/>
                  </a:lnTo>
                  <a:lnTo>
                    <a:pt x="33" y="34"/>
                  </a:lnTo>
                  <a:lnTo>
                    <a:pt x="33" y="25"/>
                  </a:lnTo>
                  <a:lnTo>
                    <a:pt x="5" y="25"/>
                  </a:lnTo>
                  <a:lnTo>
                    <a:pt x="5" y="13"/>
                  </a:lnTo>
                  <a:lnTo>
                    <a:pt x="33" y="1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13"/>
                  </a:lnTo>
                  <a:lnTo>
                    <a:pt x="74" y="13"/>
                  </a:lnTo>
                  <a:lnTo>
                    <a:pt x="74" y="25"/>
                  </a:lnTo>
                  <a:lnTo>
                    <a:pt x="46" y="25"/>
                  </a:lnTo>
                  <a:lnTo>
                    <a:pt x="46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1774825" y="1111251"/>
              <a:ext cx="103188" cy="44450"/>
            </a:xfrm>
            <a:custGeom>
              <a:avLst/>
              <a:gdLst>
                <a:gd name="T0" fmla="*/ 0 w 65"/>
                <a:gd name="T1" fmla="*/ 16 h 28"/>
                <a:gd name="T2" fmla="*/ 62 w 65"/>
                <a:gd name="T3" fmla="*/ 0 h 28"/>
                <a:gd name="T4" fmla="*/ 65 w 65"/>
                <a:gd name="T5" fmla="*/ 11 h 28"/>
                <a:gd name="T6" fmla="*/ 4 w 65"/>
                <a:gd name="T7" fmla="*/ 28 h 28"/>
                <a:gd name="T8" fmla="*/ 0 w 65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8">
                  <a:moveTo>
                    <a:pt x="0" y="16"/>
                  </a:moveTo>
                  <a:lnTo>
                    <a:pt x="62" y="0"/>
                  </a:lnTo>
                  <a:lnTo>
                    <a:pt x="65" y="11"/>
                  </a:lnTo>
                  <a:lnTo>
                    <a:pt x="4" y="28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1281113" y="1446213"/>
              <a:ext cx="698500" cy="392113"/>
            </a:xfrm>
            <a:custGeom>
              <a:avLst/>
              <a:gdLst>
                <a:gd name="T0" fmla="*/ 740 w 776"/>
                <a:gd name="T1" fmla="*/ 336 h 436"/>
                <a:gd name="T2" fmla="*/ 626 w 776"/>
                <a:gd name="T3" fmla="*/ 383 h 436"/>
                <a:gd name="T4" fmla="*/ 462 w 776"/>
                <a:gd name="T5" fmla="*/ 218 h 436"/>
                <a:gd name="T6" fmla="*/ 626 w 776"/>
                <a:gd name="T7" fmla="*/ 54 h 436"/>
                <a:gd name="T8" fmla="*/ 738 w 776"/>
                <a:gd name="T9" fmla="*/ 99 h 436"/>
                <a:gd name="T10" fmla="*/ 774 w 776"/>
                <a:gd name="T11" fmla="*/ 58 h 436"/>
                <a:gd name="T12" fmla="*/ 626 w 776"/>
                <a:gd name="T13" fmla="*/ 0 h 436"/>
                <a:gd name="T14" fmla="*/ 422 w 776"/>
                <a:gd name="T15" fmla="*/ 141 h 436"/>
                <a:gd name="T16" fmla="*/ 218 w 776"/>
                <a:gd name="T17" fmla="*/ 0 h 436"/>
                <a:gd name="T18" fmla="*/ 0 w 776"/>
                <a:gd name="T19" fmla="*/ 218 h 436"/>
                <a:gd name="T20" fmla="*/ 218 w 776"/>
                <a:gd name="T21" fmla="*/ 436 h 436"/>
                <a:gd name="T22" fmla="*/ 422 w 776"/>
                <a:gd name="T23" fmla="*/ 294 h 436"/>
                <a:gd name="T24" fmla="*/ 626 w 776"/>
                <a:gd name="T25" fmla="*/ 436 h 436"/>
                <a:gd name="T26" fmla="*/ 776 w 776"/>
                <a:gd name="T27" fmla="*/ 375 h 436"/>
                <a:gd name="T28" fmla="*/ 740 w 776"/>
                <a:gd name="T29" fmla="*/ 336 h 436"/>
                <a:gd name="T30" fmla="*/ 218 w 776"/>
                <a:gd name="T31" fmla="*/ 382 h 436"/>
                <a:gd name="T32" fmla="*/ 55 w 776"/>
                <a:gd name="T33" fmla="*/ 219 h 436"/>
                <a:gd name="T34" fmla="*/ 218 w 776"/>
                <a:gd name="T35" fmla="*/ 55 h 436"/>
                <a:gd name="T36" fmla="*/ 381 w 776"/>
                <a:gd name="T37" fmla="*/ 219 h 436"/>
                <a:gd name="T38" fmla="*/ 218 w 776"/>
                <a:gd name="T39" fmla="*/ 38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6" h="436">
                  <a:moveTo>
                    <a:pt x="740" y="336"/>
                  </a:moveTo>
                  <a:cubicBezTo>
                    <a:pt x="710" y="365"/>
                    <a:pt x="670" y="383"/>
                    <a:pt x="626" y="383"/>
                  </a:cubicBezTo>
                  <a:cubicBezTo>
                    <a:pt x="536" y="383"/>
                    <a:pt x="462" y="309"/>
                    <a:pt x="462" y="218"/>
                  </a:cubicBezTo>
                  <a:cubicBezTo>
                    <a:pt x="462" y="128"/>
                    <a:pt x="536" y="54"/>
                    <a:pt x="626" y="54"/>
                  </a:cubicBezTo>
                  <a:cubicBezTo>
                    <a:pt x="670" y="54"/>
                    <a:pt x="709" y="71"/>
                    <a:pt x="738" y="99"/>
                  </a:cubicBezTo>
                  <a:cubicBezTo>
                    <a:pt x="774" y="58"/>
                    <a:pt x="774" y="58"/>
                    <a:pt x="774" y="58"/>
                  </a:cubicBezTo>
                  <a:cubicBezTo>
                    <a:pt x="735" y="22"/>
                    <a:pt x="683" y="0"/>
                    <a:pt x="626" y="0"/>
                  </a:cubicBezTo>
                  <a:cubicBezTo>
                    <a:pt x="532" y="0"/>
                    <a:pt x="453" y="58"/>
                    <a:pt x="422" y="141"/>
                  </a:cubicBezTo>
                  <a:cubicBezTo>
                    <a:pt x="391" y="58"/>
                    <a:pt x="311" y="0"/>
                    <a:pt x="218" y="0"/>
                  </a:cubicBezTo>
                  <a:cubicBezTo>
                    <a:pt x="98" y="0"/>
                    <a:pt x="0" y="97"/>
                    <a:pt x="0" y="218"/>
                  </a:cubicBezTo>
                  <a:cubicBezTo>
                    <a:pt x="0" y="338"/>
                    <a:pt x="98" y="436"/>
                    <a:pt x="218" y="436"/>
                  </a:cubicBezTo>
                  <a:cubicBezTo>
                    <a:pt x="311" y="436"/>
                    <a:pt x="391" y="377"/>
                    <a:pt x="422" y="294"/>
                  </a:cubicBezTo>
                  <a:cubicBezTo>
                    <a:pt x="453" y="377"/>
                    <a:pt x="532" y="436"/>
                    <a:pt x="626" y="436"/>
                  </a:cubicBezTo>
                  <a:cubicBezTo>
                    <a:pt x="684" y="436"/>
                    <a:pt x="737" y="413"/>
                    <a:pt x="776" y="375"/>
                  </a:cubicBezTo>
                  <a:lnTo>
                    <a:pt x="740" y="336"/>
                  </a:lnTo>
                  <a:close/>
                  <a:moveTo>
                    <a:pt x="218" y="382"/>
                  </a:moveTo>
                  <a:cubicBezTo>
                    <a:pt x="128" y="382"/>
                    <a:pt x="55" y="309"/>
                    <a:pt x="55" y="219"/>
                  </a:cubicBezTo>
                  <a:cubicBezTo>
                    <a:pt x="55" y="128"/>
                    <a:pt x="128" y="55"/>
                    <a:pt x="218" y="55"/>
                  </a:cubicBezTo>
                  <a:cubicBezTo>
                    <a:pt x="308" y="55"/>
                    <a:pt x="381" y="128"/>
                    <a:pt x="381" y="219"/>
                  </a:cubicBezTo>
                  <a:cubicBezTo>
                    <a:pt x="381" y="309"/>
                    <a:pt x="308" y="382"/>
                    <a:pt x="218" y="3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 noEditPoints="1"/>
            </p:cNvSpPr>
            <p:nvPr/>
          </p:nvSpPr>
          <p:spPr bwMode="auto">
            <a:xfrm>
              <a:off x="603250" y="1054101"/>
              <a:ext cx="679450" cy="800100"/>
            </a:xfrm>
            <a:custGeom>
              <a:avLst/>
              <a:gdLst>
                <a:gd name="T0" fmla="*/ 313 w 756"/>
                <a:gd name="T1" fmla="*/ 0 h 888"/>
                <a:gd name="T2" fmla="*/ 296 w 756"/>
                <a:gd name="T3" fmla="*/ 1 h 888"/>
                <a:gd name="T4" fmla="*/ 296 w 756"/>
                <a:gd name="T5" fmla="*/ 0 h 888"/>
                <a:gd name="T6" fmla="*/ 0 w 756"/>
                <a:gd name="T7" fmla="*/ 0 h 888"/>
                <a:gd name="T8" fmla="*/ 0 w 756"/>
                <a:gd name="T9" fmla="*/ 888 h 888"/>
                <a:gd name="T10" fmla="*/ 296 w 756"/>
                <a:gd name="T11" fmla="*/ 888 h 888"/>
                <a:gd name="T12" fmla="*/ 296 w 756"/>
                <a:gd name="T13" fmla="*/ 888 h 888"/>
                <a:gd name="T14" fmla="*/ 311 w 756"/>
                <a:gd name="T15" fmla="*/ 888 h 888"/>
                <a:gd name="T16" fmla="*/ 756 w 756"/>
                <a:gd name="T17" fmla="*/ 442 h 888"/>
                <a:gd name="T18" fmla="*/ 313 w 756"/>
                <a:gd name="T19" fmla="*/ 0 h 888"/>
                <a:gd name="T20" fmla="*/ 257 w 756"/>
                <a:gd name="T21" fmla="*/ 326 h 888"/>
                <a:gd name="T22" fmla="*/ 349 w 756"/>
                <a:gd name="T23" fmla="*/ 92 h 888"/>
                <a:gd name="T24" fmla="*/ 411 w 756"/>
                <a:gd name="T25" fmla="*/ 341 h 888"/>
                <a:gd name="T26" fmla="*/ 317 w 756"/>
                <a:gd name="T27" fmla="*/ 578 h 888"/>
                <a:gd name="T28" fmla="*/ 257 w 756"/>
                <a:gd name="T29" fmla="*/ 326 h 888"/>
                <a:gd name="T30" fmla="*/ 234 w 756"/>
                <a:gd name="T31" fmla="*/ 790 h 888"/>
                <a:gd name="T32" fmla="*/ 118 w 756"/>
                <a:gd name="T33" fmla="*/ 558 h 888"/>
                <a:gd name="T34" fmla="*/ 212 w 756"/>
                <a:gd name="T35" fmla="*/ 279 h 888"/>
                <a:gd name="T36" fmla="*/ 273 w 756"/>
                <a:gd name="T37" fmla="*/ 573 h 888"/>
                <a:gd name="T38" fmla="*/ 278 w 756"/>
                <a:gd name="T39" fmla="*/ 667 h 888"/>
                <a:gd name="T40" fmla="*/ 234 w 756"/>
                <a:gd name="T41" fmla="*/ 790 h 888"/>
                <a:gd name="T42" fmla="*/ 505 w 756"/>
                <a:gd name="T43" fmla="*/ 664 h 888"/>
                <a:gd name="T44" fmla="*/ 278 w 756"/>
                <a:gd name="T45" fmla="*/ 789 h 888"/>
                <a:gd name="T46" fmla="*/ 395 w 756"/>
                <a:gd name="T47" fmla="*/ 559 h 888"/>
                <a:gd name="T48" fmla="*/ 616 w 756"/>
                <a:gd name="T49" fmla="*/ 426 h 888"/>
                <a:gd name="T50" fmla="*/ 505 w 756"/>
                <a:gd name="T51" fmla="*/ 664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6" h="888">
                  <a:moveTo>
                    <a:pt x="313" y="0"/>
                  </a:moveTo>
                  <a:cubicBezTo>
                    <a:pt x="307" y="0"/>
                    <a:pt x="302" y="0"/>
                    <a:pt x="296" y="1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88"/>
                    <a:pt x="0" y="888"/>
                    <a:pt x="0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301" y="888"/>
                    <a:pt x="306" y="888"/>
                    <a:pt x="311" y="888"/>
                  </a:cubicBezTo>
                  <a:cubicBezTo>
                    <a:pt x="556" y="888"/>
                    <a:pt x="756" y="686"/>
                    <a:pt x="756" y="442"/>
                  </a:cubicBezTo>
                  <a:cubicBezTo>
                    <a:pt x="756" y="197"/>
                    <a:pt x="557" y="1"/>
                    <a:pt x="313" y="0"/>
                  </a:cubicBezTo>
                  <a:close/>
                  <a:moveTo>
                    <a:pt x="257" y="326"/>
                  </a:moveTo>
                  <a:cubicBezTo>
                    <a:pt x="268" y="192"/>
                    <a:pt x="349" y="92"/>
                    <a:pt x="349" y="92"/>
                  </a:cubicBezTo>
                  <a:cubicBezTo>
                    <a:pt x="349" y="92"/>
                    <a:pt x="427" y="188"/>
                    <a:pt x="411" y="341"/>
                  </a:cubicBezTo>
                  <a:cubicBezTo>
                    <a:pt x="396" y="491"/>
                    <a:pt x="317" y="578"/>
                    <a:pt x="317" y="578"/>
                  </a:cubicBezTo>
                  <a:cubicBezTo>
                    <a:pt x="317" y="578"/>
                    <a:pt x="245" y="459"/>
                    <a:pt x="257" y="326"/>
                  </a:cubicBezTo>
                  <a:close/>
                  <a:moveTo>
                    <a:pt x="234" y="790"/>
                  </a:moveTo>
                  <a:cubicBezTo>
                    <a:pt x="234" y="790"/>
                    <a:pt x="127" y="667"/>
                    <a:pt x="118" y="558"/>
                  </a:cubicBezTo>
                  <a:cubicBezTo>
                    <a:pt x="105" y="410"/>
                    <a:pt x="212" y="279"/>
                    <a:pt x="212" y="279"/>
                  </a:cubicBezTo>
                  <a:cubicBezTo>
                    <a:pt x="205" y="483"/>
                    <a:pt x="273" y="573"/>
                    <a:pt x="273" y="573"/>
                  </a:cubicBezTo>
                  <a:cubicBezTo>
                    <a:pt x="273" y="573"/>
                    <a:pt x="289" y="597"/>
                    <a:pt x="278" y="667"/>
                  </a:cubicBezTo>
                  <a:cubicBezTo>
                    <a:pt x="267" y="736"/>
                    <a:pt x="234" y="790"/>
                    <a:pt x="234" y="790"/>
                  </a:cubicBezTo>
                  <a:close/>
                  <a:moveTo>
                    <a:pt x="505" y="664"/>
                  </a:moveTo>
                  <a:cubicBezTo>
                    <a:pt x="408" y="771"/>
                    <a:pt x="278" y="789"/>
                    <a:pt x="278" y="789"/>
                  </a:cubicBezTo>
                  <a:cubicBezTo>
                    <a:pt x="278" y="789"/>
                    <a:pt x="282" y="666"/>
                    <a:pt x="395" y="559"/>
                  </a:cubicBezTo>
                  <a:cubicBezTo>
                    <a:pt x="508" y="453"/>
                    <a:pt x="616" y="426"/>
                    <a:pt x="616" y="426"/>
                  </a:cubicBezTo>
                  <a:cubicBezTo>
                    <a:pt x="616" y="426"/>
                    <a:pt x="601" y="557"/>
                    <a:pt x="505" y="6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719320" y="1794510"/>
            <a:ext cx="5692775" cy="866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endParaRPr lang="zh-CN" altLang="en-US" sz="36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0" y="249555"/>
            <a:ext cx="946785" cy="45148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68275" y="6358255"/>
            <a:ext cx="295211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湖南一程智能科技有限公司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Hunan Yicheng Intelligent Technology Co.Lt</a:t>
            </a:r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zh-CN" sz="9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0115" y="1447800"/>
            <a:ext cx="68135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5-1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信号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互锁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6470" y="803910"/>
            <a:ext cx="7719060" cy="52501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168468" y="583664"/>
            <a:ext cx="608851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68468" y="231790"/>
            <a:ext cx="613846" cy="255727"/>
            <a:chOff x="603250" y="1054101"/>
            <a:chExt cx="1951038" cy="812800"/>
          </a:xfrm>
          <a:solidFill>
            <a:schemeClr val="bg1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2365375" y="1431926"/>
              <a:ext cx="188913" cy="407988"/>
            </a:xfrm>
            <a:custGeom>
              <a:avLst/>
              <a:gdLst>
                <a:gd name="T0" fmla="*/ 48 w 210"/>
                <a:gd name="T1" fmla="*/ 208 h 453"/>
                <a:gd name="T2" fmla="*/ 46 w 210"/>
                <a:gd name="T3" fmla="*/ 208 h 453"/>
                <a:gd name="T4" fmla="*/ 46 w 210"/>
                <a:gd name="T5" fmla="*/ 451 h 453"/>
                <a:gd name="T6" fmla="*/ 0 w 210"/>
                <a:gd name="T7" fmla="*/ 453 h 453"/>
                <a:gd name="T8" fmla="*/ 0 w 210"/>
                <a:gd name="T9" fmla="*/ 208 h 453"/>
                <a:gd name="T10" fmla="*/ 0 w 210"/>
                <a:gd name="T11" fmla="*/ 204 h 453"/>
                <a:gd name="T12" fmla="*/ 0 w 210"/>
                <a:gd name="T13" fmla="*/ 164 h 453"/>
                <a:gd name="T14" fmla="*/ 210 w 210"/>
                <a:gd name="T15" fmla="*/ 0 h 453"/>
                <a:gd name="T16" fmla="*/ 210 w 210"/>
                <a:gd name="T17" fmla="*/ 55 h 453"/>
                <a:gd name="T18" fmla="*/ 48 w 210"/>
                <a:gd name="T19" fmla="*/ 2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453">
                  <a:moveTo>
                    <a:pt x="48" y="208"/>
                  </a:moveTo>
                  <a:cubicBezTo>
                    <a:pt x="46" y="208"/>
                    <a:pt x="46" y="208"/>
                    <a:pt x="46" y="208"/>
                  </a:cubicBezTo>
                  <a:cubicBezTo>
                    <a:pt x="46" y="451"/>
                    <a:pt x="46" y="451"/>
                    <a:pt x="46" y="451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4" y="70"/>
                    <a:pt x="109" y="0"/>
                    <a:pt x="210" y="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125" y="57"/>
                    <a:pt x="56" y="123"/>
                    <a:pt x="48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2466975" y="1135063"/>
              <a:ext cx="71438" cy="231775"/>
            </a:xfrm>
            <a:custGeom>
              <a:avLst/>
              <a:gdLst>
                <a:gd name="T0" fmla="*/ 0 w 79"/>
                <a:gd name="T1" fmla="*/ 185 h 258"/>
                <a:gd name="T2" fmla="*/ 0 w 79"/>
                <a:gd name="T3" fmla="*/ 185 h 258"/>
                <a:gd name="T4" fmla="*/ 0 w 79"/>
                <a:gd name="T5" fmla="*/ 0 h 258"/>
                <a:gd name="T6" fmla="*/ 21 w 79"/>
                <a:gd name="T7" fmla="*/ 0 h 258"/>
                <a:gd name="T8" fmla="*/ 21 w 79"/>
                <a:gd name="T9" fmla="*/ 186 h 258"/>
                <a:gd name="T10" fmla="*/ 79 w 79"/>
                <a:gd name="T11" fmla="*/ 240 h 258"/>
                <a:gd name="T12" fmla="*/ 79 w 79"/>
                <a:gd name="T13" fmla="*/ 258 h 258"/>
                <a:gd name="T14" fmla="*/ 76 w 79"/>
                <a:gd name="T15" fmla="*/ 258 h 258"/>
                <a:gd name="T16" fmla="*/ 0 w 79"/>
                <a:gd name="T17" fmla="*/ 18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58"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24" y="216"/>
                    <a:pt x="48" y="240"/>
                    <a:pt x="79" y="240"/>
                  </a:cubicBezTo>
                  <a:cubicBezTo>
                    <a:pt x="79" y="258"/>
                    <a:pt x="79" y="258"/>
                    <a:pt x="79" y="258"/>
                  </a:cubicBezTo>
                  <a:cubicBezTo>
                    <a:pt x="78" y="258"/>
                    <a:pt x="77" y="258"/>
                    <a:pt x="76" y="258"/>
                  </a:cubicBezTo>
                  <a:cubicBezTo>
                    <a:pt x="35" y="258"/>
                    <a:pt x="1" y="226"/>
                    <a:pt x="0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2332038" y="1135063"/>
              <a:ext cx="69850" cy="231775"/>
            </a:xfrm>
            <a:custGeom>
              <a:avLst/>
              <a:gdLst>
                <a:gd name="T0" fmla="*/ 79 w 79"/>
                <a:gd name="T1" fmla="*/ 188 h 258"/>
                <a:gd name="T2" fmla="*/ 79 w 79"/>
                <a:gd name="T3" fmla="*/ 188 h 258"/>
                <a:gd name="T4" fmla="*/ 3 w 79"/>
                <a:gd name="T5" fmla="*/ 258 h 258"/>
                <a:gd name="T6" fmla="*/ 0 w 79"/>
                <a:gd name="T7" fmla="*/ 258 h 258"/>
                <a:gd name="T8" fmla="*/ 0 w 79"/>
                <a:gd name="T9" fmla="*/ 240 h 258"/>
                <a:gd name="T10" fmla="*/ 57 w 79"/>
                <a:gd name="T11" fmla="*/ 186 h 258"/>
                <a:gd name="T12" fmla="*/ 57 w 79"/>
                <a:gd name="T13" fmla="*/ 0 h 258"/>
                <a:gd name="T14" fmla="*/ 79 w 79"/>
                <a:gd name="T15" fmla="*/ 0 h 258"/>
                <a:gd name="T16" fmla="*/ 79 w 79"/>
                <a:gd name="T17" fmla="*/ 185 h 258"/>
                <a:gd name="T18" fmla="*/ 79 w 79"/>
                <a:gd name="T19" fmla="*/ 185 h 258"/>
                <a:gd name="T20" fmla="*/ 79 w 79"/>
                <a:gd name="T21" fmla="*/ 186 h 258"/>
                <a:gd name="T22" fmla="*/ 79 w 79"/>
                <a:gd name="T23" fmla="*/ 18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258">
                  <a:moveTo>
                    <a:pt x="79" y="188"/>
                  </a:moveTo>
                  <a:cubicBezTo>
                    <a:pt x="79" y="188"/>
                    <a:pt x="79" y="188"/>
                    <a:pt x="79" y="188"/>
                  </a:cubicBezTo>
                  <a:cubicBezTo>
                    <a:pt x="76" y="227"/>
                    <a:pt x="44" y="258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0" y="240"/>
                    <a:pt x="55" y="216"/>
                    <a:pt x="57" y="18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6"/>
                    <a:pt x="79" y="186"/>
                    <a:pt x="79" y="186"/>
                  </a:cubicBezTo>
                  <a:lnTo>
                    <a:pt x="79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1925638" y="1417638"/>
              <a:ext cx="430213" cy="449263"/>
            </a:xfrm>
            <a:custGeom>
              <a:avLst/>
              <a:gdLst>
                <a:gd name="T0" fmla="*/ 463 w 478"/>
                <a:gd name="T1" fmla="*/ 211 h 498"/>
                <a:gd name="T2" fmla="*/ 409 w 478"/>
                <a:gd name="T3" fmla="*/ 220 h 498"/>
                <a:gd name="T4" fmla="*/ 330 w 478"/>
                <a:gd name="T5" fmla="*/ 391 h 498"/>
                <a:gd name="T6" fmla="*/ 108 w 478"/>
                <a:gd name="T7" fmla="*/ 332 h 498"/>
                <a:gd name="T8" fmla="*/ 417 w 478"/>
                <a:gd name="T9" fmla="*/ 153 h 498"/>
                <a:gd name="T10" fmla="*/ 417 w 478"/>
                <a:gd name="T11" fmla="*/ 153 h 498"/>
                <a:gd name="T12" fmla="*/ 438 w 478"/>
                <a:gd name="T13" fmla="*/ 141 h 498"/>
                <a:gd name="T14" fmla="*/ 437 w 478"/>
                <a:gd name="T15" fmla="*/ 140 h 498"/>
                <a:gd name="T16" fmla="*/ 140 w 478"/>
                <a:gd name="T17" fmla="*/ 60 h 498"/>
                <a:gd name="T18" fmla="*/ 60 w 478"/>
                <a:gd name="T19" fmla="*/ 358 h 498"/>
                <a:gd name="T20" fmla="*/ 357 w 478"/>
                <a:gd name="T21" fmla="*/ 437 h 498"/>
                <a:gd name="T22" fmla="*/ 463 w 478"/>
                <a:gd name="T23" fmla="*/ 211 h 498"/>
                <a:gd name="T24" fmla="*/ 87 w 478"/>
                <a:gd name="T25" fmla="*/ 274 h 498"/>
                <a:gd name="T26" fmla="*/ 167 w 478"/>
                <a:gd name="T27" fmla="*/ 108 h 498"/>
                <a:gd name="T28" fmla="*/ 350 w 478"/>
                <a:gd name="T29" fmla="*/ 122 h 498"/>
                <a:gd name="T30" fmla="*/ 87 w 478"/>
                <a:gd name="T31" fmla="*/ 274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8" h="498">
                  <a:moveTo>
                    <a:pt x="463" y="211"/>
                  </a:moveTo>
                  <a:cubicBezTo>
                    <a:pt x="409" y="220"/>
                    <a:pt x="409" y="220"/>
                    <a:pt x="409" y="220"/>
                  </a:cubicBezTo>
                  <a:cubicBezTo>
                    <a:pt x="421" y="286"/>
                    <a:pt x="392" y="356"/>
                    <a:pt x="330" y="391"/>
                  </a:cubicBezTo>
                  <a:cubicBezTo>
                    <a:pt x="252" y="436"/>
                    <a:pt x="153" y="410"/>
                    <a:pt x="108" y="332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38" y="141"/>
                    <a:pt x="438" y="141"/>
                    <a:pt x="438" y="141"/>
                  </a:cubicBezTo>
                  <a:cubicBezTo>
                    <a:pt x="437" y="141"/>
                    <a:pt x="437" y="140"/>
                    <a:pt x="437" y="140"/>
                  </a:cubicBezTo>
                  <a:cubicBezTo>
                    <a:pt x="377" y="35"/>
                    <a:pt x="244" y="0"/>
                    <a:pt x="140" y="60"/>
                  </a:cubicBezTo>
                  <a:cubicBezTo>
                    <a:pt x="35" y="120"/>
                    <a:pt x="0" y="253"/>
                    <a:pt x="60" y="358"/>
                  </a:cubicBezTo>
                  <a:cubicBezTo>
                    <a:pt x="120" y="462"/>
                    <a:pt x="253" y="498"/>
                    <a:pt x="357" y="437"/>
                  </a:cubicBezTo>
                  <a:cubicBezTo>
                    <a:pt x="439" y="390"/>
                    <a:pt x="478" y="299"/>
                    <a:pt x="463" y="211"/>
                  </a:cubicBezTo>
                  <a:close/>
                  <a:moveTo>
                    <a:pt x="87" y="274"/>
                  </a:moveTo>
                  <a:cubicBezTo>
                    <a:pt x="78" y="209"/>
                    <a:pt x="107" y="142"/>
                    <a:pt x="167" y="108"/>
                  </a:cubicBezTo>
                  <a:cubicBezTo>
                    <a:pt x="227" y="73"/>
                    <a:pt x="299" y="81"/>
                    <a:pt x="350" y="122"/>
                  </a:cubicBezTo>
                  <a:lnTo>
                    <a:pt x="87" y="2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2073275" y="1250951"/>
              <a:ext cx="225425" cy="115888"/>
            </a:xfrm>
            <a:custGeom>
              <a:avLst/>
              <a:gdLst>
                <a:gd name="T0" fmla="*/ 172 w 251"/>
                <a:gd name="T1" fmla="*/ 58 h 128"/>
                <a:gd name="T2" fmla="*/ 172 w 251"/>
                <a:gd name="T3" fmla="*/ 58 h 128"/>
                <a:gd name="T4" fmla="*/ 172 w 251"/>
                <a:gd name="T5" fmla="*/ 56 h 128"/>
                <a:gd name="T6" fmla="*/ 172 w 251"/>
                <a:gd name="T7" fmla="*/ 55 h 128"/>
                <a:gd name="T8" fmla="*/ 172 w 251"/>
                <a:gd name="T9" fmla="*/ 55 h 128"/>
                <a:gd name="T10" fmla="*/ 172 w 251"/>
                <a:gd name="T11" fmla="*/ 22 h 128"/>
                <a:gd name="T12" fmla="*/ 79 w 251"/>
                <a:gd name="T13" fmla="*/ 22 h 128"/>
                <a:gd name="T14" fmla="*/ 79 w 251"/>
                <a:gd name="T15" fmla="*/ 55 h 128"/>
                <a:gd name="T16" fmla="*/ 79 w 251"/>
                <a:gd name="T17" fmla="*/ 55 h 128"/>
                <a:gd name="T18" fmla="*/ 79 w 251"/>
                <a:gd name="T19" fmla="*/ 56 h 128"/>
                <a:gd name="T20" fmla="*/ 79 w 251"/>
                <a:gd name="T21" fmla="*/ 58 h 128"/>
                <a:gd name="T22" fmla="*/ 79 w 251"/>
                <a:gd name="T23" fmla="*/ 58 h 128"/>
                <a:gd name="T24" fmla="*/ 3 w 251"/>
                <a:gd name="T25" fmla="*/ 128 h 128"/>
                <a:gd name="T26" fmla="*/ 0 w 251"/>
                <a:gd name="T27" fmla="*/ 128 h 128"/>
                <a:gd name="T28" fmla="*/ 0 w 251"/>
                <a:gd name="T29" fmla="*/ 110 h 128"/>
                <a:gd name="T30" fmla="*/ 57 w 251"/>
                <a:gd name="T31" fmla="*/ 56 h 128"/>
                <a:gd name="T32" fmla="*/ 57 w 251"/>
                <a:gd name="T33" fmla="*/ 22 h 128"/>
                <a:gd name="T34" fmla="*/ 57 w 251"/>
                <a:gd name="T35" fmla="*/ 0 h 128"/>
                <a:gd name="T36" fmla="*/ 79 w 251"/>
                <a:gd name="T37" fmla="*/ 0 h 128"/>
                <a:gd name="T38" fmla="*/ 172 w 251"/>
                <a:gd name="T39" fmla="*/ 0 h 128"/>
                <a:gd name="T40" fmla="*/ 179 w 251"/>
                <a:gd name="T41" fmla="*/ 0 h 128"/>
                <a:gd name="T42" fmla="*/ 194 w 251"/>
                <a:gd name="T43" fmla="*/ 0 h 128"/>
                <a:gd name="T44" fmla="*/ 194 w 251"/>
                <a:gd name="T45" fmla="*/ 56 h 128"/>
                <a:gd name="T46" fmla="*/ 251 w 251"/>
                <a:gd name="T47" fmla="*/ 110 h 128"/>
                <a:gd name="T48" fmla="*/ 251 w 251"/>
                <a:gd name="T49" fmla="*/ 128 h 128"/>
                <a:gd name="T50" fmla="*/ 248 w 251"/>
                <a:gd name="T51" fmla="*/ 128 h 128"/>
                <a:gd name="T52" fmla="*/ 172 w 251"/>
                <a:gd name="T53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1" h="128">
                  <a:moveTo>
                    <a:pt x="172" y="58"/>
                  </a:moveTo>
                  <a:cubicBezTo>
                    <a:pt x="172" y="58"/>
                    <a:pt x="172" y="58"/>
                    <a:pt x="172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2" y="56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6" y="97"/>
                    <a:pt x="43" y="128"/>
                    <a:pt x="3" y="128"/>
                  </a:cubicBezTo>
                  <a:cubicBezTo>
                    <a:pt x="2" y="128"/>
                    <a:pt x="1" y="128"/>
                    <a:pt x="0" y="1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0" y="110"/>
                    <a:pt x="55" y="86"/>
                    <a:pt x="57" y="56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6" y="86"/>
                    <a:pt x="221" y="110"/>
                    <a:pt x="251" y="110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0" y="128"/>
                    <a:pt x="249" y="128"/>
                    <a:pt x="248" y="128"/>
                  </a:cubicBezTo>
                  <a:cubicBezTo>
                    <a:pt x="208" y="128"/>
                    <a:pt x="175" y="97"/>
                    <a:pt x="172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2079625" y="1212851"/>
              <a:ext cx="212725" cy="31750"/>
            </a:xfrm>
            <a:custGeom>
              <a:avLst/>
              <a:gdLst>
                <a:gd name="T0" fmla="*/ 122 w 134"/>
                <a:gd name="T1" fmla="*/ 12 h 20"/>
                <a:gd name="T2" fmla="*/ 12 w 134"/>
                <a:gd name="T3" fmla="*/ 12 h 20"/>
                <a:gd name="T4" fmla="*/ 12 w 134"/>
                <a:gd name="T5" fmla="*/ 20 h 20"/>
                <a:gd name="T6" fmla="*/ 0 w 134"/>
                <a:gd name="T7" fmla="*/ 20 h 20"/>
                <a:gd name="T8" fmla="*/ 0 w 134"/>
                <a:gd name="T9" fmla="*/ 12 h 20"/>
                <a:gd name="T10" fmla="*/ 0 w 134"/>
                <a:gd name="T11" fmla="*/ 0 h 20"/>
                <a:gd name="T12" fmla="*/ 12 w 134"/>
                <a:gd name="T13" fmla="*/ 0 h 20"/>
                <a:gd name="T14" fmla="*/ 122 w 134"/>
                <a:gd name="T15" fmla="*/ 0 h 20"/>
                <a:gd name="T16" fmla="*/ 134 w 134"/>
                <a:gd name="T17" fmla="*/ 0 h 20"/>
                <a:gd name="T18" fmla="*/ 134 w 134"/>
                <a:gd name="T19" fmla="*/ 12 h 20"/>
                <a:gd name="T20" fmla="*/ 134 w 134"/>
                <a:gd name="T21" fmla="*/ 20 h 20"/>
                <a:gd name="T22" fmla="*/ 122 w 134"/>
                <a:gd name="T23" fmla="*/ 20 h 20"/>
                <a:gd name="T24" fmla="*/ 122 w 134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20">
                  <a:moveTo>
                    <a:pt x="122" y="12"/>
                  </a:moveTo>
                  <a:lnTo>
                    <a:pt x="12" y="12"/>
                  </a:lnTo>
                  <a:lnTo>
                    <a:pt x="12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34" y="12"/>
                  </a:lnTo>
                  <a:lnTo>
                    <a:pt x="134" y="20"/>
                  </a:lnTo>
                  <a:lnTo>
                    <a:pt x="122" y="20"/>
                  </a:lnTo>
                  <a:lnTo>
                    <a:pt x="122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2085975" y="1109663"/>
              <a:ext cx="200025" cy="90488"/>
            </a:xfrm>
            <a:custGeom>
              <a:avLst/>
              <a:gdLst>
                <a:gd name="T0" fmla="*/ 69 w 126"/>
                <a:gd name="T1" fmla="*/ 45 h 57"/>
                <a:gd name="T2" fmla="*/ 106 w 126"/>
                <a:gd name="T3" fmla="*/ 45 h 57"/>
                <a:gd name="T4" fmla="*/ 106 w 126"/>
                <a:gd name="T5" fmla="*/ 57 h 57"/>
                <a:gd name="T6" fmla="*/ 21 w 126"/>
                <a:gd name="T7" fmla="*/ 57 h 57"/>
                <a:gd name="T8" fmla="*/ 21 w 126"/>
                <a:gd name="T9" fmla="*/ 45 h 57"/>
                <a:gd name="T10" fmla="*/ 57 w 126"/>
                <a:gd name="T11" fmla="*/ 45 h 57"/>
                <a:gd name="T12" fmla="*/ 57 w 126"/>
                <a:gd name="T13" fmla="*/ 32 h 57"/>
                <a:gd name="T14" fmla="*/ 0 w 126"/>
                <a:gd name="T15" fmla="*/ 32 h 57"/>
                <a:gd name="T16" fmla="*/ 0 w 126"/>
                <a:gd name="T17" fmla="*/ 20 h 57"/>
                <a:gd name="T18" fmla="*/ 57 w 126"/>
                <a:gd name="T19" fmla="*/ 20 h 57"/>
                <a:gd name="T20" fmla="*/ 57 w 126"/>
                <a:gd name="T21" fmla="*/ 0 h 57"/>
                <a:gd name="T22" fmla="*/ 69 w 126"/>
                <a:gd name="T23" fmla="*/ 0 h 57"/>
                <a:gd name="T24" fmla="*/ 69 w 126"/>
                <a:gd name="T25" fmla="*/ 20 h 57"/>
                <a:gd name="T26" fmla="*/ 126 w 126"/>
                <a:gd name="T27" fmla="*/ 20 h 57"/>
                <a:gd name="T28" fmla="*/ 126 w 126"/>
                <a:gd name="T29" fmla="*/ 32 h 57"/>
                <a:gd name="T30" fmla="*/ 69 w 126"/>
                <a:gd name="T31" fmla="*/ 32 h 57"/>
                <a:gd name="T32" fmla="*/ 69 w 126"/>
                <a:gd name="T33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57">
                  <a:moveTo>
                    <a:pt x="69" y="45"/>
                  </a:moveTo>
                  <a:lnTo>
                    <a:pt x="106" y="45"/>
                  </a:lnTo>
                  <a:lnTo>
                    <a:pt x="106" y="57"/>
                  </a:lnTo>
                  <a:lnTo>
                    <a:pt x="21" y="57"/>
                  </a:lnTo>
                  <a:lnTo>
                    <a:pt x="21" y="45"/>
                  </a:lnTo>
                  <a:lnTo>
                    <a:pt x="57" y="45"/>
                  </a:lnTo>
                  <a:lnTo>
                    <a:pt x="57" y="32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69" y="0"/>
                  </a:lnTo>
                  <a:lnTo>
                    <a:pt x="69" y="20"/>
                  </a:lnTo>
                  <a:lnTo>
                    <a:pt x="126" y="20"/>
                  </a:lnTo>
                  <a:lnTo>
                    <a:pt x="126" y="32"/>
                  </a:lnTo>
                  <a:lnTo>
                    <a:pt x="69" y="32"/>
                  </a:lnTo>
                  <a:lnTo>
                    <a:pt x="6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1892300" y="1219201"/>
              <a:ext cx="142875" cy="149225"/>
            </a:xfrm>
            <a:custGeom>
              <a:avLst/>
              <a:gdLst>
                <a:gd name="T0" fmla="*/ 12 w 90"/>
                <a:gd name="T1" fmla="*/ 94 h 94"/>
                <a:gd name="T2" fmla="*/ 0 w 90"/>
                <a:gd name="T3" fmla="*/ 94 h 94"/>
                <a:gd name="T4" fmla="*/ 0 w 90"/>
                <a:gd name="T5" fmla="*/ 82 h 94"/>
                <a:gd name="T6" fmla="*/ 0 w 90"/>
                <a:gd name="T7" fmla="*/ 8 h 94"/>
                <a:gd name="T8" fmla="*/ 11 w 90"/>
                <a:gd name="T9" fmla="*/ 8 h 94"/>
                <a:gd name="T10" fmla="*/ 25 w 90"/>
                <a:gd name="T11" fmla="*/ 0 h 94"/>
                <a:gd name="T12" fmla="*/ 31 w 90"/>
                <a:gd name="T13" fmla="*/ 11 h 94"/>
                <a:gd name="T14" fmla="*/ 12 w 90"/>
                <a:gd name="T15" fmla="*/ 22 h 94"/>
                <a:gd name="T16" fmla="*/ 12 w 90"/>
                <a:gd name="T17" fmla="*/ 45 h 94"/>
                <a:gd name="T18" fmla="*/ 37 w 90"/>
                <a:gd name="T19" fmla="*/ 45 h 94"/>
                <a:gd name="T20" fmla="*/ 37 w 90"/>
                <a:gd name="T21" fmla="*/ 57 h 94"/>
                <a:gd name="T22" fmla="*/ 12 w 90"/>
                <a:gd name="T23" fmla="*/ 57 h 94"/>
                <a:gd name="T24" fmla="*/ 12 w 90"/>
                <a:gd name="T25" fmla="*/ 82 h 94"/>
                <a:gd name="T26" fmla="*/ 77 w 90"/>
                <a:gd name="T27" fmla="*/ 82 h 94"/>
                <a:gd name="T28" fmla="*/ 77 w 90"/>
                <a:gd name="T29" fmla="*/ 57 h 94"/>
                <a:gd name="T30" fmla="*/ 53 w 90"/>
                <a:gd name="T31" fmla="*/ 57 h 94"/>
                <a:gd name="T32" fmla="*/ 53 w 90"/>
                <a:gd name="T33" fmla="*/ 45 h 94"/>
                <a:gd name="T34" fmla="*/ 77 w 90"/>
                <a:gd name="T35" fmla="*/ 45 h 94"/>
                <a:gd name="T36" fmla="*/ 77 w 90"/>
                <a:gd name="T37" fmla="*/ 20 h 94"/>
                <a:gd name="T38" fmla="*/ 53 w 90"/>
                <a:gd name="T39" fmla="*/ 20 h 94"/>
                <a:gd name="T40" fmla="*/ 53 w 90"/>
                <a:gd name="T41" fmla="*/ 8 h 94"/>
                <a:gd name="T42" fmla="*/ 77 w 90"/>
                <a:gd name="T43" fmla="*/ 8 h 94"/>
                <a:gd name="T44" fmla="*/ 90 w 90"/>
                <a:gd name="T45" fmla="*/ 8 h 94"/>
                <a:gd name="T46" fmla="*/ 90 w 90"/>
                <a:gd name="T47" fmla="*/ 94 h 94"/>
                <a:gd name="T48" fmla="*/ 77 w 90"/>
                <a:gd name="T49" fmla="*/ 94 h 94"/>
                <a:gd name="T50" fmla="*/ 12 w 90"/>
                <a:gd name="T5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94">
                  <a:moveTo>
                    <a:pt x="12" y="94"/>
                  </a:moveTo>
                  <a:lnTo>
                    <a:pt x="0" y="94"/>
                  </a:lnTo>
                  <a:lnTo>
                    <a:pt x="0" y="82"/>
                  </a:lnTo>
                  <a:lnTo>
                    <a:pt x="0" y="8"/>
                  </a:lnTo>
                  <a:lnTo>
                    <a:pt x="11" y="8"/>
                  </a:lnTo>
                  <a:lnTo>
                    <a:pt x="25" y="0"/>
                  </a:lnTo>
                  <a:lnTo>
                    <a:pt x="31" y="11"/>
                  </a:lnTo>
                  <a:lnTo>
                    <a:pt x="12" y="22"/>
                  </a:lnTo>
                  <a:lnTo>
                    <a:pt x="12" y="45"/>
                  </a:lnTo>
                  <a:lnTo>
                    <a:pt x="37" y="45"/>
                  </a:lnTo>
                  <a:lnTo>
                    <a:pt x="37" y="57"/>
                  </a:lnTo>
                  <a:lnTo>
                    <a:pt x="12" y="57"/>
                  </a:lnTo>
                  <a:lnTo>
                    <a:pt x="12" y="82"/>
                  </a:lnTo>
                  <a:lnTo>
                    <a:pt x="77" y="82"/>
                  </a:lnTo>
                  <a:lnTo>
                    <a:pt x="77" y="57"/>
                  </a:lnTo>
                  <a:lnTo>
                    <a:pt x="53" y="57"/>
                  </a:lnTo>
                  <a:lnTo>
                    <a:pt x="53" y="45"/>
                  </a:lnTo>
                  <a:lnTo>
                    <a:pt x="77" y="45"/>
                  </a:lnTo>
                  <a:lnTo>
                    <a:pt x="77" y="20"/>
                  </a:lnTo>
                  <a:lnTo>
                    <a:pt x="53" y="20"/>
                  </a:lnTo>
                  <a:lnTo>
                    <a:pt x="53" y="8"/>
                  </a:lnTo>
                  <a:lnTo>
                    <a:pt x="77" y="8"/>
                  </a:lnTo>
                  <a:lnTo>
                    <a:pt x="90" y="8"/>
                  </a:lnTo>
                  <a:lnTo>
                    <a:pt x="90" y="94"/>
                  </a:lnTo>
                  <a:lnTo>
                    <a:pt x="77" y="94"/>
                  </a:lnTo>
                  <a:lnTo>
                    <a:pt x="12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1995488" y="1165226"/>
              <a:ext cx="39688" cy="46038"/>
            </a:xfrm>
            <a:custGeom>
              <a:avLst/>
              <a:gdLst>
                <a:gd name="T0" fmla="*/ 0 w 25"/>
                <a:gd name="T1" fmla="*/ 23 h 29"/>
                <a:gd name="T2" fmla="*/ 14 w 25"/>
                <a:gd name="T3" fmla="*/ 0 h 29"/>
                <a:gd name="T4" fmla="*/ 25 w 25"/>
                <a:gd name="T5" fmla="*/ 6 h 29"/>
                <a:gd name="T6" fmla="*/ 10 w 25"/>
                <a:gd name="T7" fmla="*/ 29 h 29"/>
                <a:gd name="T8" fmla="*/ 0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23"/>
                  </a:moveTo>
                  <a:lnTo>
                    <a:pt x="14" y="0"/>
                  </a:lnTo>
                  <a:lnTo>
                    <a:pt x="25" y="6"/>
                  </a:lnTo>
                  <a:lnTo>
                    <a:pt x="10" y="29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1938338" y="1158876"/>
              <a:ext cx="39688" cy="46038"/>
            </a:xfrm>
            <a:custGeom>
              <a:avLst/>
              <a:gdLst>
                <a:gd name="T0" fmla="*/ 25 w 25"/>
                <a:gd name="T1" fmla="*/ 23 h 29"/>
                <a:gd name="T2" fmla="*/ 14 w 25"/>
                <a:gd name="T3" fmla="*/ 29 h 29"/>
                <a:gd name="T4" fmla="*/ 0 w 25"/>
                <a:gd name="T5" fmla="*/ 6 h 29"/>
                <a:gd name="T6" fmla="*/ 10 w 25"/>
                <a:gd name="T7" fmla="*/ 0 h 29"/>
                <a:gd name="T8" fmla="*/ 25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25" y="23"/>
                  </a:moveTo>
                  <a:lnTo>
                    <a:pt x="14" y="29"/>
                  </a:lnTo>
                  <a:lnTo>
                    <a:pt x="0" y="6"/>
                  </a:lnTo>
                  <a:lnTo>
                    <a:pt x="10" y="0"/>
                  </a:lnTo>
                  <a:lnTo>
                    <a:pt x="25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1898650" y="1165226"/>
              <a:ext cx="39688" cy="46038"/>
            </a:xfrm>
            <a:custGeom>
              <a:avLst/>
              <a:gdLst>
                <a:gd name="T0" fmla="*/ 0 w 25"/>
                <a:gd name="T1" fmla="*/ 6 h 29"/>
                <a:gd name="T2" fmla="*/ 11 w 25"/>
                <a:gd name="T3" fmla="*/ 0 h 29"/>
                <a:gd name="T4" fmla="*/ 25 w 25"/>
                <a:gd name="T5" fmla="*/ 23 h 29"/>
                <a:gd name="T6" fmla="*/ 15 w 25"/>
                <a:gd name="T7" fmla="*/ 29 h 29"/>
                <a:gd name="T8" fmla="*/ 0 w 25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6"/>
                  </a:moveTo>
                  <a:lnTo>
                    <a:pt x="11" y="0"/>
                  </a:lnTo>
                  <a:lnTo>
                    <a:pt x="25" y="23"/>
                  </a:lnTo>
                  <a:lnTo>
                    <a:pt x="15" y="29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1892300" y="1109663"/>
              <a:ext cx="134938" cy="46038"/>
            </a:xfrm>
            <a:custGeom>
              <a:avLst/>
              <a:gdLst>
                <a:gd name="T0" fmla="*/ 0 w 85"/>
                <a:gd name="T1" fmla="*/ 17 h 29"/>
                <a:gd name="T2" fmla="*/ 82 w 85"/>
                <a:gd name="T3" fmla="*/ 0 h 29"/>
                <a:gd name="T4" fmla="*/ 85 w 85"/>
                <a:gd name="T5" fmla="*/ 11 h 29"/>
                <a:gd name="T6" fmla="*/ 3 w 85"/>
                <a:gd name="T7" fmla="*/ 29 h 29"/>
                <a:gd name="T8" fmla="*/ 0 w 85"/>
                <a:gd name="T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9">
                  <a:moveTo>
                    <a:pt x="0" y="17"/>
                  </a:moveTo>
                  <a:lnTo>
                    <a:pt x="82" y="0"/>
                  </a:lnTo>
                  <a:lnTo>
                    <a:pt x="85" y="11"/>
                  </a:lnTo>
                  <a:lnTo>
                    <a:pt x="3" y="29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1768475" y="1160463"/>
              <a:ext cx="117475" cy="207963"/>
            </a:xfrm>
            <a:custGeom>
              <a:avLst/>
              <a:gdLst>
                <a:gd name="T0" fmla="*/ 46 w 74"/>
                <a:gd name="T1" fmla="*/ 49 h 131"/>
                <a:gd name="T2" fmla="*/ 48 w 74"/>
                <a:gd name="T3" fmla="*/ 48 h 131"/>
                <a:gd name="T4" fmla="*/ 71 w 74"/>
                <a:gd name="T5" fmla="*/ 88 h 131"/>
                <a:gd name="T6" fmla="*/ 60 w 74"/>
                <a:gd name="T7" fmla="*/ 94 h 131"/>
                <a:gd name="T8" fmla="*/ 46 w 74"/>
                <a:gd name="T9" fmla="*/ 68 h 131"/>
                <a:gd name="T10" fmla="*/ 46 w 74"/>
                <a:gd name="T11" fmla="*/ 131 h 131"/>
                <a:gd name="T12" fmla="*/ 33 w 74"/>
                <a:gd name="T13" fmla="*/ 131 h 131"/>
                <a:gd name="T14" fmla="*/ 33 w 74"/>
                <a:gd name="T15" fmla="*/ 59 h 131"/>
                <a:gd name="T16" fmla="*/ 11 w 74"/>
                <a:gd name="T17" fmla="*/ 98 h 131"/>
                <a:gd name="T18" fmla="*/ 0 w 74"/>
                <a:gd name="T19" fmla="*/ 91 h 131"/>
                <a:gd name="T20" fmla="*/ 33 w 74"/>
                <a:gd name="T21" fmla="*/ 34 h 131"/>
                <a:gd name="T22" fmla="*/ 33 w 74"/>
                <a:gd name="T23" fmla="*/ 25 h 131"/>
                <a:gd name="T24" fmla="*/ 5 w 74"/>
                <a:gd name="T25" fmla="*/ 25 h 131"/>
                <a:gd name="T26" fmla="*/ 5 w 74"/>
                <a:gd name="T27" fmla="*/ 13 h 131"/>
                <a:gd name="T28" fmla="*/ 33 w 74"/>
                <a:gd name="T29" fmla="*/ 13 h 131"/>
                <a:gd name="T30" fmla="*/ 33 w 74"/>
                <a:gd name="T31" fmla="*/ 0 h 131"/>
                <a:gd name="T32" fmla="*/ 46 w 74"/>
                <a:gd name="T33" fmla="*/ 0 h 131"/>
                <a:gd name="T34" fmla="*/ 46 w 74"/>
                <a:gd name="T35" fmla="*/ 13 h 131"/>
                <a:gd name="T36" fmla="*/ 74 w 74"/>
                <a:gd name="T37" fmla="*/ 13 h 131"/>
                <a:gd name="T38" fmla="*/ 74 w 74"/>
                <a:gd name="T39" fmla="*/ 25 h 131"/>
                <a:gd name="T40" fmla="*/ 46 w 74"/>
                <a:gd name="T41" fmla="*/ 25 h 131"/>
                <a:gd name="T42" fmla="*/ 46 w 74"/>
                <a:gd name="T43" fmla="*/ 4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131">
                  <a:moveTo>
                    <a:pt x="46" y="49"/>
                  </a:moveTo>
                  <a:lnTo>
                    <a:pt x="48" y="48"/>
                  </a:lnTo>
                  <a:lnTo>
                    <a:pt x="71" y="88"/>
                  </a:lnTo>
                  <a:lnTo>
                    <a:pt x="60" y="94"/>
                  </a:lnTo>
                  <a:lnTo>
                    <a:pt x="46" y="68"/>
                  </a:lnTo>
                  <a:lnTo>
                    <a:pt x="46" y="131"/>
                  </a:lnTo>
                  <a:lnTo>
                    <a:pt x="33" y="131"/>
                  </a:lnTo>
                  <a:lnTo>
                    <a:pt x="33" y="59"/>
                  </a:lnTo>
                  <a:lnTo>
                    <a:pt x="11" y="98"/>
                  </a:lnTo>
                  <a:lnTo>
                    <a:pt x="0" y="91"/>
                  </a:lnTo>
                  <a:lnTo>
                    <a:pt x="33" y="34"/>
                  </a:lnTo>
                  <a:lnTo>
                    <a:pt x="33" y="25"/>
                  </a:lnTo>
                  <a:lnTo>
                    <a:pt x="5" y="25"/>
                  </a:lnTo>
                  <a:lnTo>
                    <a:pt x="5" y="13"/>
                  </a:lnTo>
                  <a:lnTo>
                    <a:pt x="33" y="1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13"/>
                  </a:lnTo>
                  <a:lnTo>
                    <a:pt x="74" y="13"/>
                  </a:lnTo>
                  <a:lnTo>
                    <a:pt x="74" y="25"/>
                  </a:lnTo>
                  <a:lnTo>
                    <a:pt x="46" y="25"/>
                  </a:lnTo>
                  <a:lnTo>
                    <a:pt x="46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1774825" y="1111251"/>
              <a:ext cx="103188" cy="44450"/>
            </a:xfrm>
            <a:custGeom>
              <a:avLst/>
              <a:gdLst>
                <a:gd name="T0" fmla="*/ 0 w 65"/>
                <a:gd name="T1" fmla="*/ 16 h 28"/>
                <a:gd name="T2" fmla="*/ 62 w 65"/>
                <a:gd name="T3" fmla="*/ 0 h 28"/>
                <a:gd name="T4" fmla="*/ 65 w 65"/>
                <a:gd name="T5" fmla="*/ 11 h 28"/>
                <a:gd name="T6" fmla="*/ 4 w 65"/>
                <a:gd name="T7" fmla="*/ 28 h 28"/>
                <a:gd name="T8" fmla="*/ 0 w 65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8">
                  <a:moveTo>
                    <a:pt x="0" y="16"/>
                  </a:moveTo>
                  <a:lnTo>
                    <a:pt x="62" y="0"/>
                  </a:lnTo>
                  <a:lnTo>
                    <a:pt x="65" y="11"/>
                  </a:lnTo>
                  <a:lnTo>
                    <a:pt x="4" y="28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1281113" y="1446213"/>
              <a:ext cx="698500" cy="392113"/>
            </a:xfrm>
            <a:custGeom>
              <a:avLst/>
              <a:gdLst>
                <a:gd name="T0" fmla="*/ 740 w 776"/>
                <a:gd name="T1" fmla="*/ 336 h 436"/>
                <a:gd name="T2" fmla="*/ 626 w 776"/>
                <a:gd name="T3" fmla="*/ 383 h 436"/>
                <a:gd name="T4" fmla="*/ 462 w 776"/>
                <a:gd name="T5" fmla="*/ 218 h 436"/>
                <a:gd name="T6" fmla="*/ 626 w 776"/>
                <a:gd name="T7" fmla="*/ 54 h 436"/>
                <a:gd name="T8" fmla="*/ 738 w 776"/>
                <a:gd name="T9" fmla="*/ 99 h 436"/>
                <a:gd name="T10" fmla="*/ 774 w 776"/>
                <a:gd name="T11" fmla="*/ 58 h 436"/>
                <a:gd name="T12" fmla="*/ 626 w 776"/>
                <a:gd name="T13" fmla="*/ 0 h 436"/>
                <a:gd name="T14" fmla="*/ 422 w 776"/>
                <a:gd name="T15" fmla="*/ 141 h 436"/>
                <a:gd name="T16" fmla="*/ 218 w 776"/>
                <a:gd name="T17" fmla="*/ 0 h 436"/>
                <a:gd name="T18" fmla="*/ 0 w 776"/>
                <a:gd name="T19" fmla="*/ 218 h 436"/>
                <a:gd name="T20" fmla="*/ 218 w 776"/>
                <a:gd name="T21" fmla="*/ 436 h 436"/>
                <a:gd name="T22" fmla="*/ 422 w 776"/>
                <a:gd name="T23" fmla="*/ 294 h 436"/>
                <a:gd name="T24" fmla="*/ 626 w 776"/>
                <a:gd name="T25" fmla="*/ 436 h 436"/>
                <a:gd name="T26" fmla="*/ 776 w 776"/>
                <a:gd name="T27" fmla="*/ 375 h 436"/>
                <a:gd name="T28" fmla="*/ 740 w 776"/>
                <a:gd name="T29" fmla="*/ 336 h 436"/>
                <a:gd name="T30" fmla="*/ 218 w 776"/>
                <a:gd name="T31" fmla="*/ 382 h 436"/>
                <a:gd name="T32" fmla="*/ 55 w 776"/>
                <a:gd name="T33" fmla="*/ 219 h 436"/>
                <a:gd name="T34" fmla="*/ 218 w 776"/>
                <a:gd name="T35" fmla="*/ 55 h 436"/>
                <a:gd name="T36" fmla="*/ 381 w 776"/>
                <a:gd name="T37" fmla="*/ 219 h 436"/>
                <a:gd name="T38" fmla="*/ 218 w 776"/>
                <a:gd name="T39" fmla="*/ 38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6" h="436">
                  <a:moveTo>
                    <a:pt x="740" y="336"/>
                  </a:moveTo>
                  <a:cubicBezTo>
                    <a:pt x="710" y="365"/>
                    <a:pt x="670" y="383"/>
                    <a:pt x="626" y="383"/>
                  </a:cubicBezTo>
                  <a:cubicBezTo>
                    <a:pt x="536" y="383"/>
                    <a:pt x="462" y="309"/>
                    <a:pt x="462" y="218"/>
                  </a:cubicBezTo>
                  <a:cubicBezTo>
                    <a:pt x="462" y="128"/>
                    <a:pt x="536" y="54"/>
                    <a:pt x="626" y="54"/>
                  </a:cubicBezTo>
                  <a:cubicBezTo>
                    <a:pt x="670" y="54"/>
                    <a:pt x="709" y="71"/>
                    <a:pt x="738" y="99"/>
                  </a:cubicBezTo>
                  <a:cubicBezTo>
                    <a:pt x="774" y="58"/>
                    <a:pt x="774" y="58"/>
                    <a:pt x="774" y="58"/>
                  </a:cubicBezTo>
                  <a:cubicBezTo>
                    <a:pt x="735" y="22"/>
                    <a:pt x="683" y="0"/>
                    <a:pt x="626" y="0"/>
                  </a:cubicBezTo>
                  <a:cubicBezTo>
                    <a:pt x="532" y="0"/>
                    <a:pt x="453" y="58"/>
                    <a:pt x="422" y="141"/>
                  </a:cubicBezTo>
                  <a:cubicBezTo>
                    <a:pt x="391" y="58"/>
                    <a:pt x="311" y="0"/>
                    <a:pt x="218" y="0"/>
                  </a:cubicBezTo>
                  <a:cubicBezTo>
                    <a:pt x="98" y="0"/>
                    <a:pt x="0" y="97"/>
                    <a:pt x="0" y="218"/>
                  </a:cubicBezTo>
                  <a:cubicBezTo>
                    <a:pt x="0" y="338"/>
                    <a:pt x="98" y="436"/>
                    <a:pt x="218" y="436"/>
                  </a:cubicBezTo>
                  <a:cubicBezTo>
                    <a:pt x="311" y="436"/>
                    <a:pt x="391" y="377"/>
                    <a:pt x="422" y="294"/>
                  </a:cubicBezTo>
                  <a:cubicBezTo>
                    <a:pt x="453" y="377"/>
                    <a:pt x="532" y="436"/>
                    <a:pt x="626" y="436"/>
                  </a:cubicBezTo>
                  <a:cubicBezTo>
                    <a:pt x="684" y="436"/>
                    <a:pt x="737" y="413"/>
                    <a:pt x="776" y="375"/>
                  </a:cubicBezTo>
                  <a:lnTo>
                    <a:pt x="740" y="336"/>
                  </a:lnTo>
                  <a:close/>
                  <a:moveTo>
                    <a:pt x="218" y="382"/>
                  </a:moveTo>
                  <a:cubicBezTo>
                    <a:pt x="128" y="382"/>
                    <a:pt x="55" y="309"/>
                    <a:pt x="55" y="219"/>
                  </a:cubicBezTo>
                  <a:cubicBezTo>
                    <a:pt x="55" y="128"/>
                    <a:pt x="128" y="55"/>
                    <a:pt x="218" y="55"/>
                  </a:cubicBezTo>
                  <a:cubicBezTo>
                    <a:pt x="308" y="55"/>
                    <a:pt x="381" y="128"/>
                    <a:pt x="381" y="219"/>
                  </a:cubicBezTo>
                  <a:cubicBezTo>
                    <a:pt x="381" y="309"/>
                    <a:pt x="308" y="382"/>
                    <a:pt x="218" y="3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 noEditPoints="1"/>
            </p:cNvSpPr>
            <p:nvPr/>
          </p:nvSpPr>
          <p:spPr bwMode="auto">
            <a:xfrm>
              <a:off x="603250" y="1054101"/>
              <a:ext cx="679450" cy="800100"/>
            </a:xfrm>
            <a:custGeom>
              <a:avLst/>
              <a:gdLst>
                <a:gd name="T0" fmla="*/ 313 w 756"/>
                <a:gd name="T1" fmla="*/ 0 h 888"/>
                <a:gd name="T2" fmla="*/ 296 w 756"/>
                <a:gd name="T3" fmla="*/ 1 h 888"/>
                <a:gd name="T4" fmla="*/ 296 w 756"/>
                <a:gd name="T5" fmla="*/ 0 h 888"/>
                <a:gd name="T6" fmla="*/ 0 w 756"/>
                <a:gd name="T7" fmla="*/ 0 h 888"/>
                <a:gd name="T8" fmla="*/ 0 w 756"/>
                <a:gd name="T9" fmla="*/ 888 h 888"/>
                <a:gd name="T10" fmla="*/ 296 w 756"/>
                <a:gd name="T11" fmla="*/ 888 h 888"/>
                <a:gd name="T12" fmla="*/ 296 w 756"/>
                <a:gd name="T13" fmla="*/ 888 h 888"/>
                <a:gd name="T14" fmla="*/ 311 w 756"/>
                <a:gd name="T15" fmla="*/ 888 h 888"/>
                <a:gd name="T16" fmla="*/ 756 w 756"/>
                <a:gd name="T17" fmla="*/ 442 h 888"/>
                <a:gd name="T18" fmla="*/ 313 w 756"/>
                <a:gd name="T19" fmla="*/ 0 h 888"/>
                <a:gd name="T20" fmla="*/ 257 w 756"/>
                <a:gd name="T21" fmla="*/ 326 h 888"/>
                <a:gd name="T22" fmla="*/ 349 w 756"/>
                <a:gd name="T23" fmla="*/ 92 h 888"/>
                <a:gd name="T24" fmla="*/ 411 w 756"/>
                <a:gd name="T25" fmla="*/ 341 h 888"/>
                <a:gd name="T26" fmla="*/ 317 w 756"/>
                <a:gd name="T27" fmla="*/ 578 h 888"/>
                <a:gd name="T28" fmla="*/ 257 w 756"/>
                <a:gd name="T29" fmla="*/ 326 h 888"/>
                <a:gd name="T30" fmla="*/ 234 w 756"/>
                <a:gd name="T31" fmla="*/ 790 h 888"/>
                <a:gd name="T32" fmla="*/ 118 w 756"/>
                <a:gd name="T33" fmla="*/ 558 h 888"/>
                <a:gd name="T34" fmla="*/ 212 w 756"/>
                <a:gd name="T35" fmla="*/ 279 h 888"/>
                <a:gd name="T36" fmla="*/ 273 w 756"/>
                <a:gd name="T37" fmla="*/ 573 h 888"/>
                <a:gd name="T38" fmla="*/ 278 w 756"/>
                <a:gd name="T39" fmla="*/ 667 h 888"/>
                <a:gd name="T40" fmla="*/ 234 w 756"/>
                <a:gd name="T41" fmla="*/ 790 h 888"/>
                <a:gd name="T42" fmla="*/ 505 w 756"/>
                <a:gd name="T43" fmla="*/ 664 h 888"/>
                <a:gd name="T44" fmla="*/ 278 w 756"/>
                <a:gd name="T45" fmla="*/ 789 h 888"/>
                <a:gd name="T46" fmla="*/ 395 w 756"/>
                <a:gd name="T47" fmla="*/ 559 h 888"/>
                <a:gd name="T48" fmla="*/ 616 w 756"/>
                <a:gd name="T49" fmla="*/ 426 h 888"/>
                <a:gd name="T50" fmla="*/ 505 w 756"/>
                <a:gd name="T51" fmla="*/ 664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6" h="888">
                  <a:moveTo>
                    <a:pt x="313" y="0"/>
                  </a:moveTo>
                  <a:cubicBezTo>
                    <a:pt x="307" y="0"/>
                    <a:pt x="302" y="0"/>
                    <a:pt x="296" y="1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88"/>
                    <a:pt x="0" y="888"/>
                    <a:pt x="0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301" y="888"/>
                    <a:pt x="306" y="888"/>
                    <a:pt x="311" y="888"/>
                  </a:cubicBezTo>
                  <a:cubicBezTo>
                    <a:pt x="556" y="888"/>
                    <a:pt x="756" y="686"/>
                    <a:pt x="756" y="442"/>
                  </a:cubicBezTo>
                  <a:cubicBezTo>
                    <a:pt x="756" y="197"/>
                    <a:pt x="557" y="1"/>
                    <a:pt x="313" y="0"/>
                  </a:cubicBezTo>
                  <a:close/>
                  <a:moveTo>
                    <a:pt x="257" y="326"/>
                  </a:moveTo>
                  <a:cubicBezTo>
                    <a:pt x="268" y="192"/>
                    <a:pt x="349" y="92"/>
                    <a:pt x="349" y="92"/>
                  </a:cubicBezTo>
                  <a:cubicBezTo>
                    <a:pt x="349" y="92"/>
                    <a:pt x="427" y="188"/>
                    <a:pt x="411" y="341"/>
                  </a:cubicBezTo>
                  <a:cubicBezTo>
                    <a:pt x="396" y="491"/>
                    <a:pt x="317" y="578"/>
                    <a:pt x="317" y="578"/>
                  </a:cubicBezTo>
                  <a:cubicBezTo>
                    <a:pt x="317" y="578"/>
                    <a:pt x="245" y="459"/>
                    <a:pt x="257" y="326"/>
                  </a:cubicBezTo>
                  <a:close/>
                  <a:moveTo>
                    <a:pt x="234" y="790"/>
                  </a:moveTo>
                  <a:cubicBezTo>
                    <a:pt x="234" y="790"/>
                    <a:pt x="127" y="667"/>
                    <a:pt x="118" y="558"/>
                  </a:cubicBezTo>
                  <a:cubicBezTo>
                    <a:pt x="105" y="410"/>
                    <a:pt x="212" y="279"/>
                    <a:pt x="212" y="279"/>
                  </a:cubicBezTo>
                  <a:cubicBezTo>
                    <a:pt x="205" y="483"/>
                    <a:pt x="273" y="573"/>
                    <a:pt x="273" y="573"/>
                  </a:cubicBezTo>
                  <a:cubicBezTo>
                    <a:pt x="273" y="573"/>
                    <a:pt x="289" y="597"/>
                    <a:pt x="278" y="667"/>
                  </a:cubicBezTo>
                  <a:cubicBezTo>
                    <a:pt x="267" y="736"/>
                    <a:pt x="234" y="790"/>
                    <a:pt x="234" y="790"/>
                  </a:cubicBezTo>
                  <a:close/>
                  <a:moveTo>
                    <a:pt x="505" y="664"/>
                  </a:moveTo>
                  <a:cubicBezTo>
                    <a:pt x="408" y="771"/>
                    <a:pt x="278" y="789"/>
                    <a:pt x="278" y="789"/>
                  </a:cubicBezTo>
                  <a:cubicBezTo>
                    <a:pt x="278" y="789"/>
                    <a:pt x="282" y="666"/>
                    <a:pt x="395" y="559"/>
                  </a:cubicBezTo>
                  <a:cubicBezTo>
                    <a:pt x="508" y="453"/>
                    <a:pt x="616" y="426"/>
                    <a:pt x="616" y="426"/>
                  </a:cubicBezTo>
                  <a:cubicBezTo>
                    <a:pt x="616" y="426"/>
                    <a:pt x="601" y="557"/>
                    <a:pt x="505" y="6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719320" y="1794510"/>
            <a:ext cx="5692775" cy="866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endParaRPr lang="zh-CN" altLang="en-US" sz="36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0" y="249555"/>
            <a:ext cx="946785" cy="45148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68275" y="6358255"/>
            <a:ext cx="295211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湖南一程智能科技有限公司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Hunan Yicheng Intelligent Technology Co.Lt</a:t>
            </a:r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zh-CN" sz="9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0115" y="1447800"/>
            <a:ext cx="68008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5-2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信号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互锁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9800" y="830580"/>
            <a:ext cx="7772400" cy="5196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168468" y="583664"/>
            <a:ext cx="608851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68468" y="231790"/>
            <a:ext cx="613846" cy="255727"/>
            <a:chOff x="603250" y="1054101"/>
            <a:chExt cx="1951038" cy="812800"/>
          </a:xfrm>
          <a:solidFill>
            <a:schemeClr val="bg1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2365375" y="1431926"/>
              <a:ext cx="188913" cy="407988"/>
            </a:xfrm>
            <a:custGeom>
              <a:avLst/>
              <a:gdLst>
                <a:gd name="T0" fmla="*/ 48 w 210"/>
                <a:gd name="T1" fmla="*/ 208 h 453"/>
                <a:gd name="T2" fmla="*/ 46 w 210"/>
                <a:gd name="T3" fmla="*/ 208 h 453"/>
                <a:gd name="T4" fmla="*/ 46 w 210"/>
                <a:gd name="T5" fmla="*/ 451 h 453"/>
                <a:gd name="T6" fmla="*/ 0 w 210"/>
                <a:gd name="T7" fmla="*/ 453 h 453"/>
                <a:gd name="T8" fmla="*/ 0 w 210"/>
                <a:gd name="T9" fmla="*/ 208 h 453"/>
                <a:gd name="T10" fmla="*/ 0 w 210"/>
                <a:gd name="T11" fmla="*/ 204 h 453"/>
                <a:gd name="T12" fmla="*/ 0 w 210"/>
                <a:gd name="T13" fmla="*/ 164 h 453"/>
                <a:gd name="T14" fmla="*/ 210 w 210"/>
                <a:gd name="T15" fmla="*/ 0 h 453"/>
                <a:gd name="T16" fmla="*/ 210 w 210"/>
                <a:gd name="T17" fmla="*/ 55 h 453"/>
                <a:gd name="T18" fmla="*/ 48 w 210"/>
                <a:gd name="T19" fmla="*/ 2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453">
                  <a:moveTo>
                    <a:pt x="48" y="208"/>
                  </a:moveTo>
                  <a:cubicBezTo>
                    <a:pt x="46" y="208"/>
                    <a:pt x="46" y="208"/>
                    <a:pt x="46" y="208"/>
                  </a:cubicBezTo>
                  <a:cubicBezTo>
                    <a:pt x="46" y="451"/>
                    <a:pt x="46" y="451"/>
                    <a:pt x="46" y="451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4" y="70"/>
                    <a:pt x="109" y="0"/>
                    <a:pt x="210" y="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125" y="57"/>
                    <a:pt x="56" y="123"/>
                    <a:pt x="48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2466975" y="1135063"/>
              <a:ext cx="71438" cy="231775"/>
            </a:xfrm>
            <a:custGeom>
              <a:avLst/>
              <a:gdLst>
                <a:gd name="T0" fmla="*/ 0 w 79"/>
                <a:gd name="T1" fmla="*/ 185 h 258"/>
                <a:gd name="T2" fmla="*/ 0 w 79"/>
                <a:gd name="T3" fmla="*/ 185 h 258"/>
                <a:gd name="T4" fmla="*/ 0 w 79"/>
                <a:gd name="T5" fmla="*/ 0 h 258"/>
                <a:gd name="T6" fmla="*/ 21 w 79"/>
                <a:gd name="T7" fmla="*/ 0 h 258"/>
                <a:gd name="T8" fmla="*/ 21 w 79"/>
                <a:gd name="T9" fmla="*/ 186 h 258"/>
                <a:gd name="T10" fmla="*/ 79 w 79"/>
                <a:gd name="T11" fmla="*/ 240 h 258"/>
                <a:gd name="T12" fmla="*/ 79 w 79"/>
                <a:gd name="T13" fmla="*/ 258 h 258"/>
                <a:gd name="T14" fmla="*/ 76 w 79"/>
                <a:gd name="T15" fmla="*/ 258 h 258"/>
                <a:gd name="T16" fmla="*/ 0 w 79"/>
                <a:gd name="T17" fmla="*/ 18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58"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24" y="216"/>
                    <a:pt x="48" y="240"/>
                    <a:pt x="79" y="240"/>
                  </a:cubicBezTo>
                  <a:cubicBezTo>
                    <a:pt x="79" y="258"/>
                    <a:pt x="79" y="258"/>
                    <a:pt x="79" y="258"/>
                  </a:cubicBezTo>
                  <a:cubicBezTo>
                    <a:pt x="78" y="258"/>
                    <a:pt x="77" y="258"/>
                    <a:pt x="76" y="258"/>
                  </a:cubicBezTo>
                  <a:cubicBezTo>
                    <a:pt x="35" y="258"/>
                    <a:pt x="1" y="226"/>
                    <a:pt x="0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2332038" y="1135063"/>
              <a:ext cx="69850" cy="231775"/>
            </a:xfrm>
            <a:custGeom>
              <a:avLst/>
              <a:gdLst>
                <a:gd name="T0" fmla="*/ 79 w 79"/>
                <a:gd name="T1" fmla="*/ 188 h 258"/>
                <a:gd name="T2" fmla="*/ 79 w 79"/>
                <a:gd name="T3" fmla="*/ 188 h 258"/>
                <a:gd name="T4" fmla="*/ 3 w 79"/>
                <a:gd name="T5" fmla="*/ 258 h 258"/>
                <a:gd name="T6" fmla="*/ 0 w 79"/>
                <a:gd name="T7" fmla="*/ 258 h 258"/>
                <a:gd name="T8" fmla="*/ 0 w 79"/>
                <a:gd name="T9" fmla="*/ 240 h 258"/>
                <a:gd name="T10" fmla="*/ 57 w 79"/>
                <a:gd name="T11" fmla="*/ 186 h 258"/>
                <a:gd name="T12" fmla="*/ 57 w 79"/>
                <a:gd name="T13" fmla="*/ 0 h 258"/>
                <a:gd name="T14" fmla="*/ 79 w 79"/>
                <a:gd name="T15" fmla="*/ 0 h 258"/>
                <a:gd name="T16" fmla="*/ 79 w 79"/>
                <a:gd name="T17" fmla="*/ 185 h 258"/>
                <a:gd name="T18" fmla="*/ 79 w 79"/>
                <a:gd name="T19" fmla="*/ 185 h 258"/>
                <a:gd name="T20" fmla="*/ 79 w 79"/>
                <a:gd name="T21" fmla="*/ 186 h 258"/>
                <a:gd name="T22" fmla="*/ 79 w 79"/>
                <a:gd name="T23" fmla="*/ 18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258">
                  <a:moveTo>
                    <a:pt x="79" y="188"/>
                  </a:moveTo>
                  <a:cubicBezTo>
                    <a:pt x="79" y="188"/>
                    <a:pt x="79" y="188"/>
                    <a:pt x="79" y="188"/>
                  </a:cubicBezTo>
                  <a:cubicBezTo>
                    <a:pt x="76" y="227"/>
                    <a:pt x="44" y="258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0" y="240"/>
                    <a:pt x="55" y="216"/>
                    <a:pt x="57" y="18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6"/>
                    <a:pt x="79" y="186"/>
                    <a:pt x="79" y="186"/>
                  </a:cubicBezTo>
                  <a:lnTo>
                    <a:pt x="79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1925638" y="1417638"/>
              <a:ext cx="430213" cy="449263"/>
            </a:xfrm>
            <a:custGeom>
              <a:avLst/>
              <a:gdLst>
                <a:gd name="T0" fmla="*/ 463 w 478"/>
                <a:gd name="T1" fmla="*/ 211 h 498"/>
                <a:gd name="T2" fmla="*/ 409 w 478"/>
                <a:gd name="T3" fmla="*/ 220 h 498"/>
                <a:gd name="T4" fmla="*/ 330 w 478"/>
                <a:gd name="T5" fmla="*/ 391 h 498"/>
                <a:gd name="T6" fmla="*/ 108 w 478"/>
                <a:gd name="T7" fmla="*/ 332 h 498"/>
                <a:gd name="T8" fmla="*/ 417 w 478"/>
                <a:gd name="T9" fmla="*/ 153 h 498"/>
                <a:gd name="T10" fmla="*/ 417 w 478"/>
                <a:gd name="T11" fmla="*/ 153 h 498"/>
                <a:gd name="T12" fmla="*/ 438 w 478"/>
                <a:gd name="T13" fmla="*/ 141 h 498"/>
                <a:gd name="T14" fmla="*/ 437 w 478"/>
                <a:gd name="T15" fmla="*/ 140 h 498"/>
                <a:gd name="T16" fmla="*/ 140 w 478"/>
                <a:gd name="T17" fmla="*/ 60 h 498"/>
                <a:gd name="T18" fmla="*/ 60 w 478"/>
                <a:gd name="T19" fmla="*/ 358 h 498"/>
                <a:gd name="T20" fmla="*/ 357 w 478"/>
                <a:gd name="T21" fmla="*/ 437 h 498"/>
                <a:gd name="T22" fmla="*/ 463 w 478"/>
                <a:gd name="T23" fmla="*/ 211 h 498"/>
                <a:gd name="T24" fmla="*/ 87 w 478"/>
                <a:gd name="T25" fmla="*/ 274 h 498"/>
                <a:gd name="T26" fmla="*/ 167 w 478"/>
                <a:gd name="T27" fmla="*/ 108 h 498"/>
                <a:gd name="T28" fmla="*/ 350 w 478"/>
                <a:gd name="T29" fmla="*/ 122 h 498"/>
                <a:gd name="T30" fmla="*/ 87 w 478"/>
                <a:gd name="T31" fmla="*/ 274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8" h="498">
                  <a:moveTo>
                    <a:pt x="463" y="211"/>
                  </a:moveTo>
                  <a:cubicBezTo>
                    <a:pt x="409" y="220"/>
                    <a:pt x="409" y="220"/>
                    <a:pt x="409" y="220"/>
                  </a:cubicBezTo>
                  <a:cubicBezTo>
                    <a:pt x="421" y="286"/>
                    <a:pt x="392" y="356"/>
                    <a:pt x="330" y="391"/>
                  </a:cubicBezTo>
                  <a:cubicBezTo>
                    <a:pt x="252" y="436"/>
                    <a:pt x="153" y="410"/>
                    <a:pt x="108" y="332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38" y="141"/>
                    <a:pt x="438" y="141"/>
                    <a:pt x="438" y="141"/>
                  </a:cubicBezTo>
                  <a:cubicBezTo>
                    <a:pt x="437" y="141"/>
                    <a:pt x="437" y="140"/>
                    <a:pt x="437" y="140"/>
                  </a:cubicBezTo>
                  <a:cubicBezTo>
                    <a:pt x="377" y="35"/>
                    <a:pt x="244" y="0"/>
                    <a:pt x="140" y="60"/>
                  </a:cubicBezTo>
                  <a:cubicBezTo>
                    <a:pt x="35" y="120"/>
                    <a:pt x="0" y="253"/>
                    <a:pt x="60" y="358"/>
                  </a:cubicBezTo>
                  <a:cubicBezTo>
                    <a:pt x="120" y="462"/>
                    <a:pt x="253" y="498"/>
                    <a:pt x="357" y="437"/>
                  </a:cubicBezTo>
                  <a:cubicBezTo>
                    <a:pt x="439" y="390"/>
                    <a:pt x="478" y="299"/>
                    <a:pt x="463" y="211"/>
                  </a:cubicBezTo>
                  <a:close/>
                  <a:moveTo>
                    <a:pt x="87" y="274"/>
                  </a:moveTo>
                  <a:cubicBezTo>
                    <a:pt x="78" y="209"/>
                    <a:pt x="107" y="142"/>
                    <a:pt x="167" y="108"/>
                  </a:cubicBezTo>
                  <a:cubicBezTo>
                    <a:pt x="227" y="73"/>
                    <a:pt x="299" y="81"/>
                    <a:pt x="350" y="122"/>
                  </a:cubicBezTo>
                  <a:lnTo>
                    <a:pt x="87" y="2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2073275" y="1250951"/>
              <a:ext cx="225425" cy="115888"/>
            </a:xfrm>
            <a:custGeom>
              <a:avLst/>
              <a:gdLst>
                <a:gd name="T0" fmla="*/ 172 w 251"/>
                <a:gd name="T1" fmla="*/ 58 h 128"/>
                <a:gd name="T2" fmla="*/ 172 w 251"/>
                <a:gd name="T3" fmla="*/ 58 h 128"/>
                <a:gd name="T4" fmla="*/ 172 w 251"/>
                <a:gd name="T5" fmla="*/ 56 h 128"/>
                <a:gd name="T6" fmla="*/ 172 w 251"/>
                <a:gd name="T7" fmla="*/ 55 h 128"/>
                <a:gd name="T8" fmla="*/ 172 w 251"/>
                <a:gd name="T9" fmla="*/ 55 h 128"/>
                <a:gd name="T10" fmla="*/ 172 w 251"/>
                <a:gd name="T11" fmla="*/ 22 h 128"/>
                <a:gd name="T12" fmla="*/ 79 w 251"/>
                <a:gd name="T13" fmla="*/ 22 h 128"/>
                <a:gd name="T14" fmla="*/ 79 w 251"/>
                <a:gd name="T15" fmla="*/ 55 h 128"/>
                <a:gd name="T16" fmla="*/ 79 w 251"/>
                <a:gd name="T17" fmla="*/ 55 h 128"/>
                <a:gd name="T18" fmla="*/ 79 w 251"/>
                <a:gd name="T19" fmla="*/ 56 h 128"/>
                <a:gd name="T20" fmla="*/ 79 w 251"/>
                <a:gd name="T21" fmla="*/ 58 h 128"/>
                <a:gd name="T22" fmla="*/ 79 w 251"/>
                <a:gd name="T23" fmla="*/ 58 h 128"/>
                <a:gd name="T24" fmla="*/ 3 w 251"/>
                <a:gd name="T25" fmla="*/ 128 h 128"/>
                <a:gd name="T26" fmla="*/ 0 w 251"/>
                <a:gd name="T27" fmla="*/ 128 h 128"/>
                <a:gd name="T28" fmla="*/ 0 w 251"/>
                <a:gd name="T29" fmla="*/ 110 h 128"/>
                <a:gd name="T30" fmla="*/ 57 w 251"/>
                <a:gd name="T31" fmla="*/ 56 h 128"/>
                <a:gd name="T32" fmla="*/ 57 w 251"/>
                <a:gd name="T33" fmla="*/ 22 h 128"/>
                <a:gd name="T34" fmla="*/ 57 w 251"/>
                <a:gd name="T35" fmla="*/ 0 h 128"/>
                <a:gd name="T36" fmla="*/ 79 w 251"/>
                <a:gd name="T37" fmla="*/ 0 h 128"/>
                <a:gd name="T38" fmla="*/ 172 w 251"/>
                <a:gd name="T39" fmla="*/ 0 h 128"/>
                <a:gd name="T40" fmla="*/ 179 w 251"/>
                <a:gd name="T41" fmla="*/ 0 h 128"/>
                <a:gd name="T42" fmla="*/ 194 w 251"/>
                <a:gd name="T43" fmla="*/ 0 h 128"/>
                <a:gd name="T44" fmla="*/ 194 w 251"/>
                <a:gd name="T45" fmla="*/ 56 h 128"/>
                <a:gd name="T46" fmla="*/ 251 w 251"/>
                <a:gd name="T47" fmla="*/ 110 h 128"/>
                <a:gd name="T48" fmla="*/ 251 w 251"/>
                <a:gd name="T49" fmla="*/ 128 h 128"/>
                <a:gd name="T50" fmla="*/ 248 w 251"/>
                <a:gd name="T51" fmla="*/ 128 h 128"/>
                <a:gd name="T52" fmla="*/ 172 w 251"/>
                <a:gd name="T53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1" h="128">
                  <a:moveTo>
                    <a:pt x="172" y="58"/>
                  </a:moveTo>
                  <a:cubicBezTo>
                    <a:pt x="172" y="58"/>
                    <a:pt x="172" y="58"/>
                    <a:pt x="172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2" y="56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6" y="97"/>
                    <a:pt x="43" y="128"/>
                    <a:pt x="3" y="128"/>
                  </a:cubicBezTo>
                  <a:cubicBezTo>
                    <a:pt x="2" y="128"/>
                    <a:pt x="1" y="128"/>
                    <a:pt x="0" y="1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0" y="110"/>
                    <a:pt x="55" y="86"/>
                    <a:pt x="57" y="56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6" y="86"/>
                    <a:pt x="221" y="110"/>
                    <a:pt x="251" y="110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0" y="128"/>
                    <a:pt x="249" y="128"/>
                    <a:pt x="248" y="128"/>
                  </a:cubicBezTo>
                  <a:cubicBezTo>
                    <a:pt x="208" y="128"/>
                    <a:pt x="175" y="97"/>
                    <a:pt x="172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2079625" y="1212851"/>
              <a:ext cx="212725" cy="31750"/>
            </a:xfrm>
            <a:custGeom>
              <a:avLst/>
              <a:gdLst>
                <a:gd name="T0" fmla="*/ 122 w 134"/>
                <a:gd name="T1" fmla="*/ 12 h 20"/>
                <a:gd name="T2" fmla="*/ 12 w 134"/>
                <a:gd name="T3" fmla="*/ 12 h 20"/>
                <a:gd name="T4" fmla="*/ 12 w 134"/>
                <a:gd name="T5" fmla="*/ 20 h 20"/>
                <a:gd name="T6" fmla="*/ 0 w 134"/>
                <a:gd name="T7" fmla="*/ 20 h 20"/>
                <a:gd name="T8" fmla="*/ 0 w 134"/>
                <a:gd name="T9" fmla="*/ 12 h 20"/>
                <a:gd name="T10" fmla="*/ 0 w 134"/>
                <a:gd name="T11" fmla="*/ 0 h 20"/>
                <a:gd name="T12" fmla="*/ 12 w 134"/>
                <a:gd name="T13" fmla="*/ 0 h 20"/>
                <a:gd name="T14" fmla="*/ 122 w 134"/>
                <a:gd name="T15" fmla="*/ 0 h 20"/>
                <a:gd name="T16" fmla="*/ 134 w 134"/>
                <a:gd name="T17" fmla="*/ 0 h 20"/>
                <a:gd name="T18" fmla="*/ 134 w 134"/>
                <a:gd name="T19" fmla="*/ 12 h 20"/>
                <a:gd name="T20" fmla="*/ 134 w 134"/>
                <a:gd name="T21" fmla="*/ 20 h 20"/>
                <a:gd name="T22" fmla="*/ 122 w 134"/>
                <a:gd name="T23" fmla="*/ 20 h 20"/>
                <a:gd name="T24" fmla="*/ 122 w 134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20">
                  <a:moveTo>
                    <a:pt x="122" y="12"/>
                  </a:moveTo>
                  <a:lnTo>
                    <a:pt x="12" y="12"/>
                  </a:lnTo>
                  <a:lnTo>
                    <a:pt x="12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34" y="12"/>
                  </a:lnTo>
                  <a:lnTo>
                    <a:pt x="134" y="20"/>
                  </a:lnTo>
                  <a:lnTo>
                    <a:pt x="122" y="20"/>
                  </a:lnTo>
                  <a:lnTo>
                    <a:pt x="122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2085975" y="1109663"/>
              <a:ext cx="200025" cy="90488"/>
            </a:xfrm>
            <a:custGeom>
              <a:avLst/>
              <a:gdLst>
                <a:gd name="T0" fmla="*/ 69 w 126"/>
                <a:gd name="T1" fmla="*/ 45 h 57"/>
                <a:gd name="T2" fmla="*/ 106 w 126"/>
                <a:gd name="T3" fmla="*/ 45 h 57"/>
                <a:gd name="T4" fmla="*/ 106 w 126"/>
                <a:gd name="T5" fmla="*/ 57 h 57"/>
                <a:gd name="T6" fmla="*/ 21 w 126"/>
                <a:gd name="T7" fmla="*/ 57 h 57"/>
                <a:gd name="T8" fmla="*/ 21 w 126"/>
                <a:gd name="T9" fmla="*/ 45 h 57"/>
                <a:gd name="T10" fmla="*/ 57 w 126"/>
                <a:gd name="T11" fmla="*/ 45 h 57"/>
                <a:gd name="T12" fmla="*/ 57 w 126"/>
                <a:gd name="T13" fmla="*/ 32 h 57"/>
                <a:gd name="T14" fmla="*/ 0 w 126"/>
                <a:gd name="T15" fmla="*/ 32 h 57"/>
                <a:gd name="T16" fmla="*/ 0 w 126"/>
                <a:gd name="T17" fmla="*/ 20 h 57"/>
                <a:gd name="T18" fmla="*/ 57 w 126"/>
                <a:gd name="T19" fmla="*/ 20 h 57"/>
                <a:gd name="T20" fmla="*/ 57 w 126"/>
                <a:gd name="T21" fmla="*/ 0 h 57"/>
                <a:gd name="T22" fmla="*/ 69 w 126"/>
                <a:gd name="T23" fmla="*/ 0 h 57"/>
                <a:gd name="T24" fmla="*/ 69 w 126"/>
                <a:gd name="T25" fmla="*/ 20 h 57"/>
                <a:gd name="T26" fmla="*/ 126 w 126"/>
                <a:gd name="T27" fmla="*/ 20 h 57"/>
                <a:gd name="T28" fmla="*/ 126 w 126"/>
                <a:gd name="T29" fmla="*/ 32 h 57"/>
                <a:gd name="T30" fmla="*/ 69 w 126"/>
                <a:gd name="T31" fmla="*/ 32 h 57"/>
                <a:gd name="T32" fmla="*/ 69 w 126"/>
                <a:gd name="T33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57">
                  <a:moveTo>
                    <a:pt x="69" y="45"/>
                  </a:moveTo>
                  <a:lnTo>
                    <a:pt x="106" y="45"/>
                  </a:lnTo>
                  <a:lnTo>
                    <a:pt x="106" y="57"/>
                  </a:lnTo>
                  <a:lnTo>
                    <a:pt x="21" y="57"/>
                  </a:lnTo>
                  <a:lnTo>
                    <a:pt x="21" y="45"/>
                  </a:lnTo>
                  <a:lnTo>
                    <a:pt x="57" y="45"/>
                  </a:lnTo>
                  <a:lnTo>
                    <a:pt x="57" y="32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69" y="0"/>
                  </a:lnTo>
                  <a:lnTo>
                    <a:pt x="69" y="20"/>
                  </a:lnTo>
                  <a:lnTo>
                    <a:pt x="126" y="20"/>
                  </a:lnTo>
                  <a:lnTo>
                    <a:pt x="126" y="32"/>
                  </a:lnTo>
                  <a:lnTo>
                    <a:pt x="69" y="32"/>
                  </a:lnTo>
                  <a:lnTo>
                    <a:pt x="6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1892300" y="1219201"/>
              <a:ext cx="142875" cy="149225"/>
            </a:xfrm>
            <a:custGeom>
              <a:avLst/>
              <a:gdLst>
                <a:gd name="T0" fmla="*/ 12 w 90"/>
                <a:gd name="T1" fmla="*/ 94 h 94"/>
                <a:gd name="T2" fmla="*/ 0 w 90"/>
                <a:gd name="T3" fmla="*/ 94 h 94"/>
                <a:gd name="T4" fmla="*/ 0 w 90"/>
                <a:gd name="T5" fmla="*/ 82 h 94"/>
                <a:gd name="T6" fmla="*/ 0 w 90"/>
                <a:gd name="T7" fmla="*/ 8 h 94"/>
                <a:gd name="T8" fmla="*/ 11 w 90"/>
                <a:gd name="T9" fmla="*/ 8 h 94"/>
                <a:gd name="T10" fmla="*/ 25 w 90"/>
                <a:gd name="T11" fmla="*/ 0 h 94"/>
                <a:gd name="T12" fmla="*/ 31 w 90"/>
                <a:gd name="T13" fmla="*/ 11 h 94"/>
                <a:gd name="T14" fmla="*/ 12 w 90"/>
                <a:gd name="T15" fmla="*/ 22 h 94"/>
                <a:gd name="T16" fmla="*/ 12 w 90"/>
                <a:gd name="T17" fmla="*/ 45 h 94"/>
                <a:gd name="T18" fmla="*/ 37 w 90"/>
                <a:gd name="T19" fmla="*/ 45 h 94"/>
                <a:gd name="T20" fmla="*/ 37 w 90"/>
                <a:gd name="T21" fmla="*/ 57 h 94"/>
                <a:gd name="T22" fmla="*/ 12 w 90"/>
                <a:gd name="T23" fmla="*/ 57 h 94"/>
                <a:gd name="T24" fmla="*/ 12 w 90"/>
                <a:gd name="T25" fmla="*/ 82 h 94"/>
                <a:gd name="T26" fmla="*/ 77 w 90"/>
                <a:gd name="T27" fmla="*/ 82 h 94"/>
                <a:gd name="T28" fmla="*/ 77 w 90"/>
                <a:gd name="T29" fmla="*/ 57 h 94"/>
                <a:gd name="T30" fmla="*/ 53 w 90"/>
                <a:gd name="T31" fmla="*/ 57 h 94"/>
                <a:gd name="T32" fmla="*/ 53 w 90"/>
                <a:gd name="T33" fmla="*/ 45 h 94"/>
                <a:gd name="T34" fmla="*/ 77 w 90"/>
                <a:gd name="T35" fmla="*/ 45 h 94"/>
                <a:gd name="T36" fmla="*/ 77 w 90"/>
                <a:gd name="T37" fmla="*/ 20 h 94"/>
                <a:gd name="T38" fmla="*/ 53 w 90"/>
                <a:gd name="T39" fmla="*/ 20 h 94"/>
                <a:gd name="T40" fmla="*/ 53 w 90"/>
                <a:gd name="T41" fmla="*/ 8 h 94"/>
                <a:gd name="T42" fmla="*/ 77 w 90"/>
                <a:gd name="T43" fmla="*/ 8 h 94"/>
                <a:gd name="T44" fmla="*/ 90 w 90"/>
                <a:gd name="T45" fmla="*/ 8 h 94"/>
                <a:gd name="T46" fmla="*/ 90 w 90"/>
                <a:gd name="T47" fmla="*/ 94 h 94"/>
                <a:gd name="T48" fmla="*/ 77 w 90"/>
                <a:gd name="T49" fmla="*/ 94 h 94"/>
                <a:gd name="T50" fmla="*/ 12 w 90"/>
                <a:gd name="T5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94">
                  <a:moveTo>
                    <a:pt x="12" y="94"/>
                  </a:moveTo>
                  <a:lnTo>
                    <a:pt x="0" y="94"/>
                  </a:lnTo>
                  <a:lnTo>
                    <a:pt x="0" y="82"/>
                  </a:lnTo>
                  <a:lnTo>
                    <a:pt x="0" y="8"/>
                  </a:lnTo>
                  <a:lnTo>
                    <a:pt x="11" y="8"/>
                  </a:lnTo>
                  <a:lnTo>
                    <a:pt x="25" y="0"/>
                  </a:lnTo>
                  <a:lnTo>
                    <a:pt x="31" y="11"/>
                  </a:lnTo>
                  <a:lnTo>
                    <a:pt x="12" y="22"/>
                  </a:lnTo>
                  <a:lnTo>
                    <a:pt x="12" y="45"/>
                  </a:lnTo>
                  <a:lnTo>
                    <a:pt x="37" y="45"/>
                  </a:lnTo>
                  <a:lnTo>
                    <a:pt x="37" y="57"/>
                  </a:lnTo>
                  <a:lnTo>
                    <a:pt x="12" y="57"/>
                  </a:lnTo>
                  <a:lnTo>
                    <a:pt x="12" y="82"/>
                  </a:lnTo>
                  <a:lnTo>
                    <a:pt x="77" y="82"/>
                  </a:lnTo>
                  <a:lnTo>
                    <a:pt x="77" y="57"/>
                  </a:lnTo>
                  <a:lnTo>
                    <a:pt x="53" y="57"/>
                  </a:lnTo>
                  <a:lnTo>
                    <a:pt x="53" y="45"/>
                  </a:lnTo>
                  <a:lnTo>
                    <a:pt x="77" y="45"/>
                  </a:lnTo>
                  <a:lnTo>
                    <a:pt x="77" y="20"/>
                  </a:lnTo>
                  <a:lnTo>
                    <a:pt x="53" y="20"/>
                  </a:lnTo>
                  <a:lnTo>
                    <a:pt x="53" y="8"/>
                  </a:lnTo>
                  <a:lnTo>
                    <a:pt x="77" y="8"/>
                  </a:lnTo>
                  <a:lnTo>
                    <a:pt x="90" y="8"/>
                  </a:lnTo>
                  <a:lnTo>
                    <a:pt x="90" y="94"/>
                  </a:lnTo>
                  <a:lnTo>
                    <a:pt x="77" y="94"/>
                  </a:lnTo>
                  <a:lnTo>
                    <a:pt x="12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1995488" y="1165226"/>
              <a:ext cx="39688" cy="46038"/>
            </a:xfrm>
            <a:custGeom>
              <a:avLst/>
              <a:gdLst>
                <a:gd name="T0" fmla="*/ 0 w 25"/>
                <a:gd name="T1" fmla="*/ 23 h 29"/>
                <a:gd name="T2" fmla="*/ 14 w 25"/>
                <a:gd name="T3" fmla="*/ 0 h 29"/>
                <a:gd name="T4" fmla="*/ 25 w 25"/>
                <a:gd name="T5" fmla="*/ 6 h 29"/>
                <a:gd name="T6" fmla="*/ 10 w 25"/>
                <a:gd name="T7" fmla="*/ 29 h 29"/>
                <a:gd name="T8" fmla="*/ 0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23"/>
                  </a:moveTo>
                  <a:lnTo>
                    <a:pt x="14" y="0"/>
                  </a:lnTo>
                  <a:lnTo>
                    <a:pt x="25" y="6"/>
                  </a:lnTo>
                  <a:lnTo>
                    <a:pt x="10" y="29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1938338" y="1158876"/>
              <a:ext cx="39688" cy="46038"/>
            </a:xfrm>
            <a:custGeom>
              <a:avLst/>
              <a:gdLst>
                <a:gd name="T0" fmla="*/ 25 w 25"/>
                <a:gd name="T1" fmla="*/ 23 h 29"/>
                <a:gd name="T2" fmla="*/ 14 w 25"/>
                <a:gd name="T3" fmla="*/ 29 h 29"/>
                <a:gd name="T4" fmla="*/ 0 w 25"/>
                <a:gd name="T5" fmla="*/ 6 h 29"/>
                <a:gd name="T6" fmla="*/ 10 w 25"/>
                <a:gd name="T7" fmla="*/ 0 h 29"/>
                <a:gd name="T8" fmla="*/ 25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25" y="23"/>
                  </a:moveTo>
                  <a:lnTo>
                    <a:pt x="14" y="29"/>
                  </a:lnTo>
                  <a:lnTo>
                    <a:pt x="0" y="6"/>
                  </a:lnTo>
                  <a:lnTo>
                    <a:pt x="10" y="0"/>
                  </a:lnTo>
                  <a:lnTo>
                    <a:pt x="25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1898650" y="1165226"/>
              <a:ext cx="39688" cy="46038"/>
            </a:xfrm>
            <a:custGeom>
              <a:avLst/>
              <a:gdLst>
                <a:gd name="T0" fmla="*/ 0 w 25"/>
                <a:gd name="T1" fmla="*/ 6 h 29"/>
                <a:gd name="T2" fmla="*/ 11 w 25"/>
                <a:gd name="T3" fmla="*/ 0 h 29"/>
                <a:gd name="T4" fmla="*/ 25 w 25"/>
                <a:gd name="T5" fmla="*/ 23 h 29"/>
                <a:gd name="T6" fmla="*/ 15 w 25"/>
                <a:gd name="T7" fmla="*/ 29 h 29"/>
                <a:gd name="T8" fmla="*/ 0 w 25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6"/>
                  </a:moveTo>
                  <a:lnTo>
                    <a:pt x="11" y="0"/>
                  </a:lnTo>
                  <a:lnTo>
                    <a:pt x="25" y="23"/>
                  </a:lnTo>
                  <a:lnTo>
                    <a:pt x="15" y="29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1892300" y="1109663"/>
              <a:ext cx="134938" cy="46038"/>
            </a:xfrm>
            <a:custGeom>
              <a:avLst/>
              <a:gdLst>
                <a:gd name="T0" fmla="*/ 0 w 85"/>
                <a:gd name="T1" fmla="*/ 17 h 29"/>
                <a:gd name="T2" fmla="*/ 82 w 85"/>
                <a:gd name="T3" fmla="*/ 0 h 29"/>
                <a:gd name="T4" fmla="*/ 85 w 85"/>
                <a:gd name="T5" fmla="*/ 11 h 29"/>
                <a:gd name="T6" fmla="*/ 3 w 85"/>
                <a:gd name="T7" fmla="*/ 29 h 29"/>
                <a:gd name="T8" fmla="*/ 0 w 85"/>
                <a:gd name="T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9">
                  <a:moveTo>
                    <a:pt x="0" y="17"/>
                  </a:moveTo>
                  <a:lnTo>
                    <a:pt x="82" y="0"/>
                  </a:lnTo>
                  <a:lnTo>
                    <a:pt x="85" y="11"/>
                  </a:lnTo>
                  <a:lnTo>
                    <a:pt x="3" y="29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1768475" y="1160463"/>
              <a:ext cx="117475" cy="207963"/>
            </a:xfrm>
            <a:custGeom>
              <a:avLst/>
              <a:gdLst>
                <a:gd name="T0" fmla="*/ 46 w 74"/>
                <a:gd name="T1" fmla="*/ 49 h 131"/>
                <a:gd name="T2" fmla="*/ 48 w 74"/>
                <a:gd name="T3" fmla="*/ 48 h 131"/>
                <a:gd name="T4" fmla="*/ 71 w 74"/>
                <a:gd name="T5" fmla="*/ 88 h 131"/>
                <a:gd name="T6" fmla="*/ 60 w 74"/>
                <a:gd name="T7" fmla="*/ 94 h 131"/>
                <a:gd name="T8" fmla="*/ 46 w 74"/>
                <a:gd name="T9" fmla="*/ 68 h 131"/>
                <a:gd name="T10" fmla="*/ 46 w 74"/>
                <a:gd name="T11" fmla="*/ 131 h 131"/>
                <a:gd name="T12" fmla="*/ 33 w 74"/>
                <a:gd name="T13" fmla="*/ 131 h 131"/>
                <a:gd name="T14" fmla="*/ 33 w 74"/>
                <a:gd name="T15" fmla="*/ 59 h 131"/>
                <a:gd name="T16" fmla="*/ 11 w 74"/>
                <a:gd name="T17" fmla="*/ 98 h 131"/>
                <a:gd name="T18" fmla="*/ 0 w 74"/>
                <a:gd name="T19" fmla="*/ 91 h 131"/>
                <a:gd name="T20" fmla="*/ 33 w 74"/>
                <a:gd name="T21" fmla="*/ 34 h 131"/>
                <a:gd name="T22" fmla="*/ 33 w 74"/>
                <a:gd name="T23" fmla="*/ 25 h 131"/>
                <a:gd name="T24" fmla="*/ 5 w 74"/>
                <a:gd name="T25" fmla="*/ 25 h 131"/>
                <a:gd name="T26" fmla="*/ 5 w 74"/>
                <a:gd name="T27" fmla="*/ 13 h 131"/>
                <a:gd name="T28" fmla="*/ 33 w 74"/>
                <a:gd name="T29" fmla="*/ 13 h 131"/>
                <a:gd name="T30" fmla="*/ 33 w 74"/>
                <a:gd name="T31" fmla="*/ 0 h 131"/>
                <a:gd name="T32" fmla="*/ 46 w 74"/>
                <a:gd name="T33" fmla="*/ 0 h 131"/>
                <a:gd name="T34" fmla="*/ 46 w 74"/>
                <a:gd name="T35" fmla="*/ 13 h 131"/>
                <a:gd name="T36" fmla="*/ 74 w 74"/>
                <a:gd name="T37" fmla="*/ 13 h 131"/>
                <a:gd name="T38" fmla="*/ 74 w 74"/>
                <a:gd name="T39" fmla="*/ 25 h 131"/>
                <a:gd name="T40" fmla="*/ 46 w 74"/>
                <a:gd name="T41" fmla="*/ 25 h 131"/>
                <a:gd name="T42" fmla="*/ 46 w 74"/>
                <a:gd name="T43" fmla="*/ 4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131">
                  <a:moveTo>
                    <a:pt x="46" y="49"/>
                  </a:moveTo>
                  <a:lnTo>
                    <a:pt x="48" y="48"/>
                  </a:lnTo>
                  <a:lnTo>
                    <a:pt x="71" y="88"/>
                  </a:lnTo>
                  <a:lnTo>
                    <a:pt x="60" y="94"/>
                  </a:lnTo>
                  <a:lnTo>
                    <a:pt x="46" y="68"/>
                  </a:lnTo>
                  <a:lnTo>
                    <a:pt x="46" y="131"/>
                  </a:lnTo>
                  <a:lnTo>
                    <a:pt x="33" y="131"/>
                  </a:lnTo>
                  <a:lnTo>
                    <a:pt x="33" y="59"/>
                  </a:lnTo>
                  <a:lnTo>
                    <a:pt x="11" y="98"/>
                  </a:lnTo>
                  <a:lnTo>
                    <a:pt x="0" y="91"/>
                  </a:lnTo>
                  <a:lnTo>
                    <a:pt x="33" y="34"/>
                  </a:lnTo>
                  <a:lnTo>
                    <a:pt x="33" y="25"/>
                  </a:lnTo>
                  <a:lnTo>
                    <a:pt x="5" y="25"/>
                  </a:lnTo>
                  <a:lnTo>
                    <a:pt x="5" y="13"/>
                  </a:lnTo>
                  <a:lnTo>
                    <a:pt x="33" y="1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13"/>
                  </a:lnTo>
                  <a:lnTo>
                    <a:pt x="74" y="13"/>
                  </a:lnTo>
                  <a:lnTo>
                    <a:pt x="74" y="25"/>
                  </a:lnTo>
                  <a:lnTo>
                    <a:pt x="46" y="25"/>
                  </a:lnTo>
                  <a:lnTo>
                    <a:pt x="46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1774825" y="1111251"/>
              <a:ext cx="103188" cy="44450"/>
            </a:xfrm>
            <a:custGeom>
              <a:avLst/>
              <a:gdLst>
                <a:gd name="T0" fmla="*/ 0 w 65"/>
                <a:gd name="T1" fmla="*/ 16 h 28"/>
                <a:gd name="T2" fmla="*/ 62 w 65"/>
                <a:gd name="T3" fmla="*/ 0 h 28"/>
                <a:gd name="T4" fmla="*/ 65 w 65"/>
                <a:gd name="T5" fmla="*/ 11 h 28"/>
                <a:gd name="T6" fmla="*/ 4 w 65"/>
                <a:gd name="T7" fmla="*/ 28 h 28"/>
                <a:gd name="T8" fmla="*/ 0 w 65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8">
                  <a:moveTo>
                    <a:pt x="0" y="16"/>
                  </a:moveTo>
                  <a:lnTo>
                    <a:pt x="62" y="0"/>
                  </a:lnTo>
                  <a:lnTo>
                    <a:pt x="65" y="11"/>
                  </a:lnTo>
                  <a:lnTo>
                    <a:pt x="4" y="28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1281113" y="1446213"/>
              <a:ext cx="698500" cy="392113"/>
            </a:xfrm>
            <a:custGeom>
              <a:avLst/>
              <a:gdLst>
                <a:gd name="T0" fmla="*/ 740 w 776"/>
                <a:gd name="T1" fmla="*/ 336 h 436"/>
                <a:gd name="T2" fmla="*/ 626 w 776"/>
                <a:gd name="T3" fmla="*/ 383 h 436"/>
                <a:gd name="T4" fmla="*/ 462 w 776"/>
                <a:gd name="T5" fmla="*/ 218 h 436"/>
                <a:gd name="T6" fmla="*/ 626 w 776"/>
                <a:gd name="T7" fmla="*/ 54 h 436"/>
                <a:gd name="T8" fmla="*/ 738 w 776"/>
                <a:gd name="T9" fmla="*/ 99 h 436"/>
                <a:gd name="T10" fmla="*/ 774 w 776"/>
                <a:gd name="T11" fmla="*/ 58 h 436"/>
                <a:gd name="T12" fmla="*/ 626 w 776"/>
                <a:gd name="T13" fmla="*/ 0 h 436"/>
                <a:gd name="T14" fmla="*/ 422 w 776"/>
                <a:gd name="T15" fmla="*/ 141 h 436"/>
                <a:gd name="T16" fmla="*/ 218 w 776"/>
                <a:gd name="T17" fmla="*/ 0 h 436"/>
                <a:gd name="T18" fmla="*/ 0 w 776"/>
                <a:gd name="T19" fmla="*/ 218 h 436"/>
                <a:gd name="T20" fmla="*/ 218 w 776"/>
                <a:gd name="T21" fmla="*/ 436 h 436"/>
                <a:gd name="T22" fmla="*/ 422 w 776"/>
                <a:gd name="T23" fmla="*/ 294 h 436"/>
                <a:gd name="T24" fmla="*/ 626 w 776"/>
                <a:gd name="T25" fmla="*/ 436 h 436"/>
                <a:gd name="T26" fmla="*/ 776 w 776"/>
                <a:gd name="T27" fmla="*/ 375 h 436"/>
                <a:gd name="T28" fmla="*/ 740 w 776"/>
                <a:gd name="T29" fmla="*/ 336 h 436"/>
                <a:gd name="T30" fmla="*/ 218 w 776"/>
                <a:gd name="T31" fmla="*/ 382 h 436"/>
                <a:gd name="T32" fmla="*/ 55 w 776"/>
                <a:gd name="T33" fmla="*/ 219 h 436"/>
                <a:gd name="T34" fmla="*/ 218 w 776"/>
                <a:gd name="T35" fmla="*/ 55 h 436"/>
                <a:gd name="T36" fmla="*/ 381 w 776"/>
                <a:gd name="T37" fmla="*/ 219 h 436"/>
                <a:gd name="T38" fmla="*/ 218 w 776"/>
                <a:gd name="T39" fmla="*/ 38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6" h="436">
                  <a:moveTo>
                    <a:pt x="740" y="336"/>
                  </a:moveTo>
                  <a:cubicBezTo>
                    <a:pt x="710" y="365"/>
                    <a:pt x="670" y="383"/>
                    <a:pt x="626" y="383"/>
                  </a:cubicBezTo>
                  <a:cubicBezTo>
                    <a:pt x="536" y="383"/>
                    <a:pt x="462" y="309"/>
                    <a:pt x="462" y="218"/>
                  </a:cubicBezTo>
                  <a:cubicBezTo>
                    <a:pt x="462" y="128"/>
                    <a:pt x="536" y="54"/>
                    <a:pt x="626" y="54"/>
                  </a:cubicBezTo>
                  <a:cubicBezTo>
                    <a:pt x="670" y="54"/>
                    <a:pt x="709" y="71"/>
                    <a:pt x="738" y="99"/>
                  </a:cubicBezTo>
                  <a:cubicBezTo>
                    <a:pt x="774" y="58"/>
                    <a:pt x="774" y="58"/>
                    <a:pt x="774" y="58"/>
                  </a:cubicBezTo>
                  <a:cubicBezTo>
                    <a:pt x="735" y="22"/>
                    <a:pt x="683" y="0"/>
                    <a:pt x="626" y="0"/>
                  </a:cubicBezTo>
                  <a:cubicBezTo>
                    <a:pt x="532" y="0"/>
                    <a:pt x="453" y="58"/>
                    <a:pt x="422" y="141"/>
                  </a:cubicBezTo>
                  <a:cubicBezTo>
                    <a:pt x="391" y="58"/>
                    <a:pt x="311" y="0"/>
                    <a:pt x="218" y="0"/>
                  </a:cubicBezTo>
                  <a:cubicBezTo>
                    <a:pt x="98" y="0"/>
                    <a:pt x="0" y="97"/>
                    <a:pt x="0" y="218"/>
                  </a:cubicBezTo>
                  <a:cubicBezTo>
                    <a:pt x="0" y="338"/>
                    <a:pt x="98" y="436"/>
                    <a:pt x="218" y="436"/>
                  </a:cubicBezTo>
                  <a:cubicBezTo>
                    <a:pt x="311" y="436"/>
                    <a:pt x="391" y="377"/>
                    <a:pt x="422" y="294"/>
                  </a:cubicBezTo>
                  <a:cubicBezTo>
                    <a:pt x="453" y="377"/>
                    <a:pt x="532" y="436"/>
                    <a:pt x="626" y="436"/>
                  </a:cubicBezTo>
                  <a:cubicBezTo>
                    <a:pt x="684" y="436"/>
                    <a:pt x="737" y="413"/>
                    <a:pt x="776" y="375"/>
                  </a:cubicBezTo>
                  <a:lnTo>
                    <a:pt x="740" y="336"/>
                  </a:lnTo>
                  <a:close/>
                  <a:moveTo>
                    <a:pt x="218" y="382"/>
                  </a:moveTo>
                  <a:cubicBezTo>
                    <a:pt x="128" y="382"/>
                    <a:pt x="55" y="309"/>
                    <a:pt x="55" y="219"/>
                  </a:cubicBezTo>
                  <a:cubicBezTo>
                    <a:pt x="55" y="128"/>
                    <a:pt x="128" y="55"/>
                    <a:pt x="218" y="55"/>
                  </a:cubicBezTo>
                  <a:cubicBezTo>
                    <a:pt x="308" y="55"/>
                    <a:pt x="381" y="128"/>
                    <a:pt x="381" y="219"/>
                  </a:cubicBezTo>
                  <a:cubicBezTo>
                    <a:pt x="381" y="309"/>
                    <a:pt x="308" y="382"/>
                    <a:pt x="218" y="3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 noEditPoints="1"/>
            </p:cNvSpPr>
            <p:nvPr/>
          </p:nvSpPr>
          <p:spPr bwMode="auto">
            <a:xfrm>
              <a:off x="603250" y="1054101"/>
              <a:ext cx="679450" cy="800100"/>
            </a:xfrm>
            <a:custGeom>
              <a:avLst/>
              <a:gdLst>
                <a:gd name="T0" fmla="*/ 313 w 756"/>
                <a:gd name="T1" fmla="*/ 0 h 888"/>
                <a:gd name="T2" fmla="*/ 296 w 756"/>
                <a:gd name="T3" fmla="*/ 1 h 888"/>
                <a:gd name="T4" fmla="*/ 296 w 756"/>
                <a:gd name="T5" fmla="*/ 0 h 888"/>
                <a:gd name="T6" fmla="*/ 0 w 756"/>
                <a:gd name="T7" fmla="*/ 0 h 888"/>
                <a:gd name="T8" fmla="*/ 0 w 756"/>
                <a:gd name="T9" fmla="*/ 888 h 888"/>
                <a:gd name="T10" fmla="*/ 296 w 756"/>
                <a:gd name="T11" fmla="*/ 888 h 888"/>
                <a:gd name="T12" fmla="*/ 296 w 756"/>
                <a:gd name="T13" fmla="*/ 888 h 888"/>
                <a:gd name="T14" fmla="*/ 311 w 756"/>
                <a:gd name="T15" fmla="*/ 888 h 888"/>
                <a:gd name="T16" fmla="*/ 756 w 756"/>
                <a:gd name="T17" fmla="*/ 442 h 888"/>
                <a:gd name="T18" fmla="*/ 313 w 756"/>
                <a:gd name="T19" fmla="*/ 0 h 888"/>
                <a:gd name="T20" fmla="*/ 257 w 756"/>
                <a:gd name="T21" fmla="*/ 326 h 888"/>
                <a:gd name="T22" fmla="*/ 349 w 756"/>
                <a:gd name="T23" fmla="*/ 92 h 888"/>
                <a:gd name="T24" fmla="*/ 411 w 756"/>
                <a:gd name="T25" fmla="*/ 341 h 888"/>
                <a:gd name="T26" fmla="*/ 317 w 756"/>
                <a:gd name="T27" fmla="*/ 578 h 888"/>
                <a:gd name="T28" fmla="*/ 257 w 756"/>
                <a:gd name="T29" fmla="*/ 326 h 888"/>
                <a:gd name="T30" fmla="*/ 234 w 756"/>
                <a:gd name="T31" fmla="*/ 790 h 888"/>
                <a:gd name="T32" fmla="*/ 118 w 756"/>
                <a:gd name="T33" fmla="*/ 558 h 888"/>
                <a:gd name="T34" fmla="*/ 212 w 756"/>
                <a:gd name="T35" fmla="*/ 279 h 888"/>
                <a:gd name="T36" fmla="*/ 273 w 756"/>
                <a:gd name="T37" fmla="*/ 573 h 888"/>
                <a:gd name="T38" fmla="*/ 278 w 756"/>
                <a:gd name="T39" fmla="*/ 667 h 888"/>
                <a:gd name="T40" fmla="*/ 234 w 756"/>
                <a:gd name="T41" fmla="*/ 790 h 888"/>
                <a:gd name="T42" fmla="*/ 505 w 756"/>
                <a:gd name="T43" fmla="*/ 664 h 888"/>
                <a:gd name="T44" fmla="*/ 278 w 756"/>
                <a:gd name="T45" fmla="*/ 789 h 888"/>
                <a:gd name="T46" fmla="*/ 395 w 756"/>
                <a:gd name="T47" fmla="*/ 559 h 888"/>
                <a:gd name="T48" fmla="*/ 616 w 756"/>
                <a:gd name="T49" fmla="*/ 426 h 888"/>
                <a:gd name="T50" fmla="*/ 505 w 756"/>
                <a:gd name="T51" fmla="*/ 664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6" h="888">
                  <a:moveTo>
                    <a:pt x="313" y="0"/>
                  </a:moveTo>
                  <a:cubicBezTo>
                    <a:pt x="307" y="0"/>
                    <a:pt x="302" y="0"/>
                    <a:pt x="296" y="1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88"/>
                    <a:pt x="0" y="888"/>
                    <a:pt x="0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301" y="888"/>
                    <a:pt x="306" y="888"/>
                    <a:pt x="311" y="888"/>
                  </a:cubicBezTo>
                  <a:cubicBezTo>
                    <a:pt x="556" y="888"/>
                    <a:pt x="756" y="686"/>
                    <a:pt x="756" y="442"/>
                  </a:cubicBezTo>
                  <a:cubicBezTo>
                    <a:pt x="756" y="197"/>
                    <a:pt x="557" y="1"/>
                    <a:pt x="313" y="0"/>
                  </a:cubicBezTo>
                  <a:close/>
                  <a:moveTo>
                    <a:pt x="257" y="326"/>
                  </a:moveTo>
                  <a:cubicBezTo>
                    <a:pt x="268" y="192"/>
                    <a:pt x="349" y="92"/>
                    <a:pt x="349" y="92"/>
                  </a:cubicBezTo>
                  <a:cubicBezTo>
                    <a:pt x="349" y="92"/>
                    <a:pt x="427" y="188"/>
                    <a:pt x="411" y="341"/>
                  </a:cubicBezTo>
                  <a:cubicBezTo>
                    <a:pt x="396" y="491"/>
                    <a:pt x="317" y="578"/>
                    <a:pt x="317" y="578"/>
                  </a:cubicBezTo>
                  <a:cubicBezTo>
                    <a:pt x="317" y="578"/>
                    <a:pt x="245" y="459"/>
                    <a:pt x="257" y="326"/>
                  </a:cubicBezTo>
                  <a:close/>
                  <a:moveTo>
                    <a:pt x="234" y="790"/>
                  </a:moveTo>
                  <a:cubicBezTo>
                    <a:pt x="234" y="790"/>
                    <a:pt x="127" y="667"/>
                    <a:pt x="118" y="558"/>
                  </a:cubicBezTo>
                  <a:cubicBezTo>
                    <a:pt x="105" y="410"/>
                    <a:pt x="212" y="279"/>
                    <a:pt x="212" y="279"/>
                  </a:cubicBezTo>
                  <a:cubicBezTo>
                    <a:pt x="205" y="483"/>
                    <a:pt x="273" y="573"/>
                    <a:pt x="273" y="573"/>
                  </a:cubicBezTo>
                  <a:cubicBezTo>
                    <a:pt x="273" y="573"/>
                    <a:pt x="289" y="597"/>
                    <a:pt x="278" y="667"/>
                  </a:cubicBezTo>
                  <a:cubicBezTo>
                    <a:pt x="267" y="736"/>
                    <a:pt x="234" y="790"/>
                    <a:pt x="234" y="790"/>
                  </a:cubicBezTo>
                  <a:close/>
                  <a:moveTo>
                    <a:pt x="505" y="664"/>
                  </a:moveTo>
                  <a:cubicBezTo>
                    <a:pt x="408" y="771"/>
                    <a:pt x="278" y="789"/>
                    <a:pt x="278" y="789"/>
                  </a:cubicBezTo>
                  <a:cubicBezTo>
                    <a:pt x="278" y="789"/>
                    <a:pt x="282" y="666"/>
                    <a:pt x="395" y="559"/>
                  </a:cubicBezTo>
                  <a:cubicBezTo>
                    <a:pt x="508" y="453"/>
                    <a:pt x="616" y="426"/>
                    <a:pt x="616" y="426"/>
                  </a:cubicBezTo>
                  <a:cubicBezTo>
                    <a:pt x="616" y="426"/>
                    <a:pt x="601" y="557"/>
                    <a:pt x="505" y="6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719320" y="1794510"/>
            <a:ext cx="5692775" cy="866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endParaRPr lang="zh-CN" altLang="en-US" sz="36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0" y="249555"/>
            <a:ext cx="946785" cy="45148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68275" y="6358255"/>
            <a:ext cx="295211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湖南一程智能科技有限公司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Hunan Yicheng Intelligent Technology Co.Lt</a:t>
            </a:r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zh-CN" sz="9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0115" y="1447800"/>
            <a:ext cx="68135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6-1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重要报警信息及处理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方法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4120" y="902970"/>
            <a:ext cx="7223760" cy="50520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168468" y="583664"/>
            <a:ext cx="608851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68468" y="231790"/>
            <a:ext cx="613846" cy="255727"/>
            <a:chOff x="603250" y="1054101"/>
            <a:chExt cx="1951038" cy="812800"/>
          </a:xfrm>
          <a:solidFill>
            <a:schemeClr val="bg1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2365375" y="1431926"/>
              <a:ext cx="188913" cy="407988"/>
            </a:xfrm>
            <a:custGeom>
              <a:avLst/>
              <a:gdLst>
                <a:gd name="T0" fmla="*/ 48 w 210"/>
                <a:gd name="T1" fmla="*/ 208 h 453"/>
                <a:gd name="T2" fmla="*/ 46 w 210"/>
                <a:gd name="T3" fmla="*/ 208 h 453"/>
                <a:gd name="T4" fmla="*/ 46 w 210"/>
                <a:gd name="T5" fmla="*/ 451 h 453"/>
                <a:gd name="T6" fmla="*/ 0 w 210"/>
                <a:gd name="T7" fmla="*/ 453 h 453"/>
                <a:gd name="T8" fmla="*/ 0 w 210"/>
                <a:gd name="T9" fmla="*/ 208 h 453"/>
                <a:gd name="T10" fmla="*/ 0 w 210"/>
                <a:gd name="T11" fmla="*/ 204 h 453"/>
                <a:gd name="T12" fmla="*/ 0 w 210"/>
                <a:gd name="T13" fmla="*/ 164 h 453"/>
                <a:gd name="T14" fmla="*/ 210 w 210"/>
                <a:gd name="T15" fmla="*/ 0 h 453"/>
                <a:gd name="T16" fmla="*/ 210 w 210"/>
                <a:gd name="T17" fmla="*/ 55 h 453"/>
                <a:gd name="T18" fmla="*/ 48 w 210"/>
                <a:gd name="T19" fmla="*/ 2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453">
                  <a:moveTo>
                    <a:pt x="48" y="208"/>
                  </a:moveTo>
                  <a:cubicBezTo>
                    <a:pt x="46" y="208"/>
                    <a:pt x="46" y="208"/>
                    <a:pt x="46" y="208"/>
                  </a:cubicBezTo>
                  <a:cubicBezTo>
                    <a:pt x="46" y="451"/>
                    <a:pt x="46" y="451"/>
                    <a:pt x="46" y="451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4" y="70"/>
                    <a:pt x="109" y="0"/>
                    <a:pt x="210" y="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125" y="57"/>
                    <a:pt x="56" y="123"/>
                    <a:pt x="48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2466975" y="1135063"/>
              <a:ext cx="71438" cy="231775"/>
            </a:xfrm>
            <a:custGeom>
              <a:avLst/>
              <a:gdLst>
                <a:gd name="T0" fmla="*/ 0 w 79"/>
                <a:gd name="T1" fmla="*/ 185 h 258"/>
                <a:gd name="T2" fmla="*/ 0 w 79"/>
                <a:gd name="T3" fmla="*/ 185 h 258"/>
                <a:gd name="T4" fmla="*/ 0 w 79"/>
                <a:gd name="T5" fmla="*/ 0 h 258"/>
                <a:gd name="T6" fmla="*/ 21 w 79"/>
                <a:gd name="T7" fmla="*/ 0 h 258"/>
                <a:gd name="T8" fmla="*/ 21 w 79"/>
                <a:gd name="T9" fmla="*/ 186 h 258"/>
                <a:gd name="T10" fmla="*/ 79 w 79"/>
                <a:gd name="T11" fmla="*/ 240 h 258"/>
                <a:gd name="T12" fmla="*/ 79 w 79"/>
                <a:gd name="T13" fmla="*/ 258 h 258"/>
                <a:gd name="T14" fmla="*/ 76 w 79"/>
                <a:gd name="T15" fmla="*/ 258 h 258"/>
                <a:gd name="T16" fmla="*/ 0 w 79"/>
                <a:gd name="T17" fmla="*/ 18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58"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24" y="216"/>
                    <a:pt x="48" y="240"/>
                    <a:pt x="79" y="240"/>
                  </a:cubicBezTo>
                  <a:cubicBezTo>
                    <a:pt x="79" y="258"/>
                    <a:pt x="79" y="258"/>
                    <a:pt x="79" y="258"/>
                  </a:cubicBezTo>
                  <a:cubicBezTo>
                    <a:pt x="78" y="258"/>
                    <a:pt x="77" y="258"/>
                    <a:pt x="76" y="258"/>
                  </a:cubicBezTo>
                  <a:cubicBezTo>
                    <a:pt x="35" y="258"/>
                    <a:pt x="1" y="226"/>
                    <a:pt x="0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2332038" y="1135063"/>
              <a:ext cx="69850" cy="231775"/>
            </a:xfrm>
            <a:custGeom>
              <a:avLst/>
              <a:gdLst>
                <a:gd name="T0" fmla="*/ 79 w 79"/>
                <a:gd name="T1" fmla="*/ 188 h 258"/>
                <a:gd name="T2" fmla="*/ 79 w 79"/>
                <a:gd name="T3" fmla="*/ 188 h 258"/>
                <a:gd name="T4" fmla="*/ 3 w 79"/>
                <a:gd name="T5" fmla="*/ 258 h 258"/>
                <a:gd name="T6" fmla="*/ 0 w 79"/>
                <a:gd name="T7" fmla="*/ 258 h 258"/>
                <a:gd name="T8" fmla="*/ 0 w 79"/>
                <a:gd name="T9" fmla="*/ 240 h 258"/>
                <a:gd name="T10" fmla="*/ 57 w 79"/>
                <a:gd name="T11" fmla="*/ 186 h 258"/>
                <a:gd name="T12" fmla="*/ 57 w 79"/>
                <a:gd name="T13" fmla="*/ 0 h 258"/>
                <a:gd name="T14" fmla="*/ 79 w 79"/>
                <a:gd name="T15" fmla="*/ 0 h 258"/>
                <a:gd name="T16" fmla="*/ 79 w 79"/>
                <a:gd name="T17" fmla="*/ 185 h 258"/>
                <a:gd name="T18" fmla="*/ 79 w 79"/>
                <a:gd name="T19" fmla="*/ 185 h 258"/>
                <a:gd name="T20" fmla="*/ 79 w 79"/>
                <a:gd name="T21" fmla="*/ 186 h 258"/>
                <a:gd name="T22" fmla="*/ 79 w 79"/>
                <a:gd name="T23" fmla="*/ 18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258">
                  <a:moveTo>
                    <a:pt x="79" y="188"/>
                  </a:moveTo>
                  <a:cubicBezTo>
                    <a:pt x="79" y="188"/>
                    <a:pt x="79" y="188"/>
                    <a:pt x="79" y="188"/>
                  </a:cubicBezTo>
                  <a:cubicBezTo>
                    <a:pt x="76" y="227"/>
                    <a:pt x="44" y="258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0" y="240"/>
                    <a:pt x="55" y="216"/>
                    <a:pt x="57" y="18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6"/>
                    <a:pt x="79" y="186"/>
                    <a:pt x="79" y="186"/>
                  </a:cubicBezTo>
                  <a:lnTo>
                    <a:pt x="79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1925638" y="1417638"/>
              <a:ext cx="430213" cy="449263"/>
            </a:xfrm>
            <a:custGeom>
              <a:avLst/>
              <a:gdLst>
                <a:gd name="T0" fmla="*/ 463 w 478"/>
                <a:gd name="T1" fmla="*/ 211 h 498"/>
                <a:gd name="T2" fmla="*/ 409 w 478"/>
                <a:gd name="T3" fmla="*/ 220 h 498"/>
                <a:gd name="T4" fmla="*/ 330 w 478"/>
                <a:gd name="T5" fmla="*/ 391 h 498"/>
                <a:gd name="T6" fmla="*/ 108 w 478"/>
                <a:gd name="T7" fmla="*/ 332 h 498"/>
                <a:gd name="T8" fmla="*/ 417 w 478"/>
                <a:gd name="T9" fmla="*/ 153 h 498"/>
                <a:gd name="T10" fmla="*/ 417 w 478"/>
                <a:gd name="T11" fmla="*/ 153 h 498"/>
                <a:gd name="T12" fmla="*/ 438 w 478"/>
                <a:gd name="T13" fmla="*/ 141 h 498"/>
                <a:gd name="T14" fmla="*/ 437 w 478"/>
                <a:gd name="T15" fmla="*/ 140 h 498"/>
                <a:gd name="T16" fmla="*/ 140 w 478"/>
                <a:gd name="T17" fmla="*/ 60 h 498"/>
                <a:gd name="T18" fmla="*/ 60 w 478"/>
                <a:gd name="T19" fmla="*/ 358 h 498"/>
                <a:gd name="T20" fmla="*/ 357 w 478"/>
                <a:gd name="T21" fmla="*/ 437 h 498"/>
                <a:gd name="T22" fmla="*/ 463 w 478"/>
                <a:gd name="T23" fmla="*/ 211 h 498"/>
                <a:gd name="T24" fmla="*/ 87 w 478"/>
                <a:gd name="T25" fmla="*/ 274 h 498"/>
                <a:gd name="T26" fmla="*/ 167 w 478"/>
                <a:gd name="T27" fmla="*/ 108 h 498"/>
                <a:gd name="T28" fmla="*/ 350 w 478"/>
                <a:gd name="T29" fmla="*/ 122 h 498"/>
                <a:gd name="T30" fmla="*/ 87 w 478"/>
                <a:gd name="T31" fmla="*/ 274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8" h="498">
                  <a:moveTo>
                    <a:pt x="463" y="211"/>
                  </a:moveTo>
                  <a:cubicBezTo>
                    <a:pt x="409" y="220"/>
                    <a:pt x="409" y="220"/>
                    <a:pt x="409" y="220"/>
                  </a:cubicBezTo>
                  <a:cubicBezTo>
                    <a:pt x="421" y="286"/>
                    <a:pt x="392" y="356"/>
                    <a:pt x="330" y="391"/>
                  </a:cubicBezTo>
                  <a:cubicBezTo>
                    <a:pt x="252" y="436"/>
                    <a:pt x="153" y="410"/>
                    <a:pt x="108" y="332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38" y="141"/>
                    <a:pt x="438" y="141"/>
                    <a:pt x="438" y="141"/>
                  </a:cubicBezTo>
                  <a:cubicBezTo>
                    <a:pt x="437" y="141"/>
                    <a:pt x="437" y="140"/>
                    <a:pt x="437" y="140"/>
                  </a:cubicBezTo>
                  <a:cubicBezTo>
                    <a:pt x="377" y="35"/>
                    <a:pt x="244" y="0"/>
                    <a:pt x="140" y="60"/>
                  </a:cubicBezTo>
                  <a:cubicBezTo>
                    <a:pt x="35" y="120"/>
                    <a:pt x="0" y="253"/>
                    <a:pt x="60" y="358"/>
                  </a:cubicBezTo>
                  <a:cubicBezTo>
                    <a:pt x="120" y="462"/>
                    <a:pt x="253" y="498"/>
                    <a:pt x="357" y="437"/>
                  </a:cubicBezTo>
                  <a:cubicBezTo>
                    <a:pt x="439" y="390"/>
                    <a:pt x="478" y="299"/>
                    <a:pt x="463" y="211"/>
                  </a:cubicBezTo>
                  <a:close/>
                  <a:moveTo>
                    <a:pt x="87" y="274"/>
                  </a:moveTo>
                  <a:cubicBezTo>
                    <a:pt x="78" y="209"/>
                    <a:pt x="107" y="142"/>
                    <a:pt x="167" y="108"/>
                  </a:cubicBezTo>
                  <a:cubicBezTo>
                    <a:pt x="227" y="73"/>
                    <a:pt x="299" y="81"/>
                    <a:pt x="350" y="122"/>
                  </a:cubicBezTo>
                  <a:lnTo>
                    <a:pt x="87" y="2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2073275" y="1250951"/>
              <a:ext cx="225425" cy="115888"/>
            </a:xfrm>
            <a:custGeom>
              <a:avLst/>
              <a:gdLst>
                <a:gd name="T0" fmla="*/ 172 w 251"/>
                <a:gd name="T1" fmla="*/ 58 h 128"/>
                <a:gd name="T2" fmla="*/ 172 w 251"/>
                <a:gd name="T3" fmla="*/ 58 h 128"/>
                <a:gd name="T4" fmla="*/ 172 w 251"/>
                <a:gd name="T5" fmla="*/ 56 h 128"/>
                <a:gd name="T6" fmla="*/ 172 w 251"/>
                <a:gd name="T7" fmla="*/ 55 h 128"/>
                <a:gd name="T8" fmla="*/ 172 w 251"/>
                <a:gd name="T9" fmla="*/ 55 h 128"/>
                <a:gd name="T10" fmla="*/ 172 w 251"/>
                <a:gd name="T11" fmla="*/ 22 h 128"/>
                <a:gd name="T12" fmla="*/ 79 w 251"/>
                <a:gd name="T13" fmla="*/ 22 h 128"/>
                <a:gd name="T14" fmla="*/ 79 w 251"/>
                <a:gd name="T15" fmla="*/ 55 h 128"/>
                <a:gd name="T16" fmla="*/ 79 w 251"/>
                <a:gd name="T17" fmla="*/ 55 h 128"/>
                <a:gd name="T18" fmla="*/ 79 w 251"/>
                <a:gd name="T19" fmla="*/ 56 h 128"/>
                <a:gd name="T20" fmla="*/ 79 w 251"/>
                <a:gd name="T21" fmla="*/ 58 h 128"/>
                <a:gd name="T22" fmla="*/ 79 w 251"/>
                <a:gd name="T23" fmla="*/ 58 h 128"/>
                <a:gd name="T24" fmla="*/ 3 w 251"/>
                <a:gd name="T25" fmla="*/ 128 h 128"/>
                <a:gd name="T26" fmla="*/ 0 w 251"/>
                <a:gd name="T27" fmla="*/ 128 h 128"/>
                <a:gd name="T28" fmla="*/ 0 w 251"/>
                <a:gd name="T29" fmla="*/ 110 h 128"/>
                <a:gd name="T30" fmla="*/ 57 w 251"/>
                <a:gd name="T31" fmla="*/ 56 h 128"/>
                <a:gd name="T32" fmla="*/ 57 w 251"/>
                <a:gd name="T33" fmla="*/ 22 h 128"/>
                <a:gd name="T34" fmla="*/ 57 w 251"/>
                <a:gd name="T35" fmla="*/ 0 h 128"/>
                <a:gd name="T36" fmla="*/ 79 w 251"/>
                <a:gd name="T37" fmla="*/ 0 h 128"/>
                <a:gd name="T38" fmla="*/ 172 w 251"/>
                <a:gd name="T39" fmla="*/ 0 h 128"/>
                <a:gd name="T40" fmla="*/ 179 w 251"/>
                <a:gd name="T41" fmla="*/ 0 h 128"/>
                <a:gd name="T42" fmla="*/ 194 w 251"/>
                <a:gd name="T43" fmla="*/ 0 h 128"/>
                <a:gd name="T44" fmla="*/ 194 w 251"/>
                <a:gd name="T45" fmla="*/ 56 h 128"/>
                <a:gd name="T46" fmla="*/ 251 w 251"/>
                <a:gd name="T47" fmla="*/ 110 h 128"/>
                <a:gd name="T48" fmla="*/ 251 w 251"/>
                <a:gd name="T49" fmla="*/ 128 h 128"/>
                <a:gd name="T50" fmla="*/ 248 w 251"/>
                <a:gd name="T51" fmla="*/ 128 h 128"/>
                <a:gd name="T52" fmla="*/ 172 w 251"/>
                <a:gd name="T53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1" h="128">
                  <a:moveTo>
                    <a:pt x="172" y="58"/>
                  </a:moveTo>
                  <a:cubicBezTo>
                    <a:pt x="172" y="58"/>
                    <a:pt x="172" y="58"/>
                    <a:pt x="172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2" y="56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6" y="97"/>
                    <a:pt x="43" y="128"/>
                    <a:pt x="3" y="128"/>
                  </a:cubicBezTo>
                  <a:cubicBezTo>
                    <a:pt x="2" y="128"/>
                    <a:pt x="1" y="128"/>
                    <a:pt x="0" y="1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0" y="110"/>
                    <a:pt x="55" y="86"/>
                    <a:pt x="57" y="56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6" y="86"/>
                    <a:pt x="221" y="110"/>
                    <a:pt x="251" y="110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0" y="128"/>
                    <a:pt x="249" y="128"/>
                    <a:pt x="248" y="128"/>
                  </a:cubicBezTo>
                  <a:cubicBezTo>
                    <a:pt x="208" y="128"/>
                    <a:pt x="175" y="97"/>
                    <a:pt x="172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2079625" y="1212851"/>
              <a:ext cx="212725" cy="31750"/>
            </a:xfrm>
            <a:custGeom>
              <a:avLst/>
              <a:gdLst>
                <a:gd name="T0" fmla="*/ 122 w 134"/>
                <a:gd name="T1" fmla="*/ 12 h 20"/>
                <a:gd name="T2" fmla="*/ 12 w 134"/>
                <a:gd name="T3" fmla="*/ 12 h 20"/>
                <a:gd name="T4" fmla="*/ 12 w 134"/>
                <a:gd name="T5" fmla="*/ 20 h 20"/>
                <a:gd name="T6" fmla="*/ 0 w 134"/>
                <a:gd name="T7" fmla="*/ 20 h 20"/>
                <a:gd name="T8" fmla="*/ 0 w 134"/>
                <a:gd name="T9" fmla="*/ 12 h 20"/>
                <a:gd name="T10" fmla="*/ 0 w 134"/>
                <a:gd name="T11" fmla="*/ 0 h 20"/>
                <a:gd name="T12" fmla="*/ 12 w 134"/>
                <a:gd name="T13" fmla="*/ 0 h 20"/>
                <a:gd name="T14" fmla="*/ 122 w 134"/>
                <a:gd name="T15" fmla="*/ 0 h 20"/>
                <a:gd name="T16" fmla="*/ 134 w 134"/>
                <a:gd name="T17" fmla="*/ 0 h 20"/>
                <a:gd name="T18" fmla="*/ 134 w 134"/>
                <a:gd name="T19" fmla="*/ 12 h 20"/>
                <a:gd name="T20" fmla="*/ 134 w 134"/>
                <a:gd name="T21" fmla="*/ 20 h 20"/>
                <a:gd name="T22" fmla="*/ 122 w 134"/>
                <a:gd name="T23" fmla="*/ 20 h 20"/>
                <a:gd name="T24" fmla="*/ 122 w 134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20">
                  <a:moveTo>
                    <a:pt x="122" y="12"/>
                  </a:moveTo>
                  <a:lnTo>
                    <a:pt x="12" y="12"/>
                  </a:lnTo>
                  <a:lnTo>
                    <a:pt x="12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34" y="12"/>
                  </a:lnTo>
                  <a:lnTo>
                    <a:pt x="134" y="20"/>
                  </a:lnTo>
                  <a:lnTo>
                    <a:pt x="122" y="20"/>
                  </a:lnTo>
                  <a:lnTo>
                    <a:pt x="122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2085975" y="1109663"/>
              <a:ext cx="200025" cy="90488"/>
            </a:xfrm>
            <a:custGeom>
              <a:avLst/>
              <a:gdLst>
                <a:gd name="T0" fmla="*/ 69 w 126"/>
                <a:gd name="T1" fmla="*/ 45 h 57"/>
                <a:gd name="T2" fmla="*/ 106 w 126"/>
                <a:gd name="T3" fmla="*/ 45 h 57"/>
                <a:gd name="T4" fmla="*/ 106 w 126"/>
                <a:gd name="T5" fmla="*/ 57 h 57"/>
                <a:gd name="T6" fmla="*/ 21 w 126"/>
                <a:gd name="T7" fmla="*/ 57 h 57"/>
                <a:gd name="T8" fmla="*/ 21 w 126"/>
                <a:gd name="T9" fmla="*/ 45 h 57"/>
                <a:gd name="T10" fmla="*/ 57 w 126"/>
                <a:gd name="T11" fmla="*/ 45 h 57"/>
                <a:gd name="T12" fmla="*/ 57 w 126"/>
                <a:gd name="T13" fmla="*/ 32 h 57"/>
                <a:gd name="T14" fmla="*/ 0 w 126"/>
                <a:gd name="T15" fmla="*/ 32 h 57"/>
                <a:gd name="T16" fmla="*/ 0 w 126"/>
                <a:gd name="T17" fmla="*/ 20 h 57"/>
                <a:gd name="T18" fmla="*/ 57 w 126"/>
                <a:gd name="T19" fmla="*/ 20 h 57"/>
                <a:gd name="T20" fmla="*/ 57 w 126"/>
                <a:gd name="T21" fmla="*/ 0 h 57"/>
                <a:gd name="T22" fmla="*/ 69 w 126"/>
                <a:gd name="T23" fmla="*/ 0 h 57"/>
                <a:gd name="T24" fmla="*/ 69 w 126"/>
                <a:gd name="T25" fmla="*/ 20 h 57"/>
                <a:gd name="T26" fmla="*/ 126 w 126"/>
                <a:gd name="T27" fmla="*/ 20 h 57"/>
                <a:gd name="T28" fmla="*/ 126 w 126"/>
                <a:gd name="T29" fmla="*/ 32 h 57"/>
                <a:gd name="T30" fmla="*/ 69 w 126"/>
                <a:gd name="T31" fmla="*/ 32 h 57"/>
                <a:gd name="T32" fmla="*/ 69 w 126"/>
                <a:gd name="T33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57">
                  <a:moveTo>
                    <a:pt x="69" y="45"/>
                  </a:moveTo>
                  <a:lnTo>
                    <a:pt x="106" y="45"/>
                  </a:lnTo>
                  <a:lnTo>
                    <a:pt x="106" y="57"/>
                  </a:lnTo>
                  <a:lnTo>
                    <a:pt x="21" y="57"/>
                  </a:lnTo>
                  <a:lnTo>
                    <a:pt x="21" y="45"/>
                  </a:lnTo>
                  <a:lnTo>
                    <a:pt x="57" y="45"/>
                  </a:lnTo>
                  <a:lnTo>
                    <a:pt x="57" y="32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69" y="0"/>
                  </a:lnTo>
                  <a:lnTo>
                    <a:pt x="69" y="20"/>
                  </a:lnTo>
                  <a:lnTo>
                    <a:pt x="126" y="20"/>
                  </a:lnTo>
                  <a:lnTo>
                    <a:pt x="126" y="32"/>
                  </a:lnTo>
                  <a:lnTo>
                    <a:pt x="69" y="32"/>
                  </a:lnTo>
                  <a:lnTo>
                    <a:pt x="6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1892300" y="1219201"/>
              <a:ext cx="142875" cy="149225"/>
            </a:xfrm>
            <a:custGeom>
              <a:avLst/>
              <a:gdLst>
                <a:gd name="T0" fmla="*/ 12 w 90"/>
                <a:gd name="T1" fmla="*/ 94 h 94"/>
                <a:gd name="T2" fmla="*/ 0 w 90"/>
                <a:gd name="T3" fmla="*/ 94 h 94"/>
                <a:gd name="T4" fmla="*/ 0 w 90"/>
                <a:gd name="T5" fmla="*/ 82 h 94"/>
                <a:gd name="T6" fmla="*/ 0 w 90"/>
                <a:gd name="T7" fmla="*/ 8 h 94"/>
                <a:gd name="T8" fmla="*/ 11 w 90"/>
                <a:gd name="T9" fmla="*/ 8 h 94"/>
                <a:gd name="T10" fmla="*/ 25 w 90"/>
                <a:gd name="T11" fmla="*/ 0 h 94"/>
                <a:gd name="T12" fmla="*/ 31 w 90"/>
                <a:gd name="T13" fmla="*/ 11 h 94"/>
                <a:gd name="T14" fmla="*/ 12 w 90"/>
                <a:gd name="T15" fmla="*/ 22 h 94"/>
                <a:gd name="T16" fmla="*/ 12 w 90"/>
                <a:gd name="T17" fmla="*/ 45 h 94"/>
                <a:gd name="T18" fmla="*/ 37 w 90"/>
                <a:gd name="T19" fmla="*/ 45 h 94"/>
                <a:gd name="T20" fmla="*/ 37 w 90"/>
                <a:gd name="T21" fmla="*/ 57 h 94"/>
                <a:gd name="T22" fmla="*/ 12 w 90"/>
                <a:gd name="T23" fmla="*/ 57 h 94"/>
                <a:gd name="T24" fmla="*/ 12 w 90"/>
                <a:gd name="T25" fmla="*/ 82 h 94"/>
                <a:gd name="T26" fmla="*/ 77 w 90"/>
                <a:gd name="T27" fmla="*/ 82 h 94"/>
                <a:gd name="T28" fmla="*/ 77 w 90"/>
                <a:gd name="T29" fmla="*/ 57 h 94"/>
                <a:gd name="T30" fmla="*/ 53 w 90"/>
                <a:gd name="T31" fmla="*/ 57 h 94"/>
                <a:gd name="T32" fmla="*/ 53 w 90"/>
                <a:gd name="T33" fmla="*/ 45 h 94"/>
                <a:gd name="T34" fmla="*/ 77 w 90"/>
                <a:gd name="T35" fmla="*/ 45 h 94"/>
                <a:gd name="T36" fmla="*/ 77 w 90"/>
                <a:gd name="T37" fmla="*/ 20 h 94"/>
                <a:gd name="T38" fmla="*/ 53 w 90"/>
                <a:gd name="T39" fmla="*/ 20 h 94"/>
                <a:gd name="T40" fmla="*/ 53 w 90"/>
                <a:gd name="T41" fmla="*/ 8 h 94"/>
                <a:gd name="T42" fmla="*/ 77 w 90"/>
                <a:gd name="T43" fmla="*/ 8 h 94"/>
                <a:gd name="T44" fmla="*/ 90 w 90"/>
                <a:gd name="T45" fmla="*/ 8 h 94"/>
                <a:gd name="T46" fmla="*/ 90 w 90"/>
                <a:gd name="T47" fmla="*/ 94 h 94"/>
                <a:gd name="T48" fmla="*/ 77 w 90"/>
                <a:gd name="T49" fmla="*/ 94 h 94"/>
                <a:gd name="T50" fmla="*/ 12 w 90"/>
                <a:gd name="T5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94">
                  <a:moveTo>
                    <a:pt x="12" y="94"/>
                  </a:moveTo>
                  <a:lnTo>
                    <a:pt x="0" y="94"/>
                  </a:lnTo>
                  <a:lnTo>
                    <a:pt x="0" y="82"/>
                  </a:lnTo>
                  <a:lnTo>
                    <a:pt x="0" y="8"/>
                  </a:lnTo>
                  <a:lnTo>
                    <a:pt x="11" y="8"/>
                  </a:lnTo>
                  <a:lnTo>
                    <a:pt x="25" y="0"/>
                  </a:lnTo>
                  <a:lnTo>
                    <a:pt x="31" y="11"/>
                  </a:lnTo>
                  <a:lnTo>
                    <a:pt x="12" y="22"/>
                  </a:lnTo>
                  <a:lnTo>
                    <a:pt x="12" y="45"/>
                  </a:lnTo>
                  <a:lnTo>
                    <a:pt x="37" y="45"/>
                  </a:lnTo>
                  <a:lnTo>
                    <a:pt x="37" y="57"/>
                  </a:lnTo>
                  <a:lnTo>
                    <a:pt x="12" y="57"/>
                  </a:lnTo>
                  <a:lnTo>
                    <a:pt x="12" y="82"/>
                  </a:lnTo>
                  <a:lnTo>
                    <a:pt x="77" y="82"/>
                  </a:lnTo>
                  <a:lnTo>
                    <a:pt x="77" y="57"/>
                  </a:lnTo>
                  <a:lnTo>
                    <a:pt x="53" y="57"/>
                  </a:lnTo>
                  <a:lnTo>
                    <a:pt x="53" y="45"/>
                  </a:lnTo>
                  <a:lnTo>
                    <a:pt x="77" y="45"/>
                  </a:lnTo>
                  <a:lnTo>
                    <a:pt x="77" y="20"/>
                  </a:lnTo>
                  <a:lnTo>
                    <a:pt x="53" y="20"/>
                  </a:lnTo>
                  <a:lnTo>
                    <a:pt x="53" y="8"/>
                  </a:lnTo>
                  <a:lnTo>
                    <a:pt x="77" y="8"/>
                  </a:lnTo>
                  <a:lnTo>
                    <a:pt x="90" y="8"/>
                  </a:lnTo>
                  <a:lnTo>
                    <a:pt x="90" y="94"/>
                  </a:lnTo>
                  <a:lnTo>
                    <a:pt x="77" y="94"/>
                  </a:lnTo>
                  <a:lnTo>
                    <a:pt x="12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1995488" y="1165226"/>
              <a:ext cx="39688" cy="46038"/>
            </a:xfrm>
            <a:custGeom>
              <a:avLst/>
              <a:gdLst>
                <a:gd name="T0" fmla="*/ 0 w 25"/>
                <a:gd name="T1" fmla="*/ 23 h 29"/>
                <a:gd name="T2" fmla="*/ 14 w 25"/>
                <a:gd name="T3" fmla="*/ 0 h 29"/>
                <a:gd name="T4" fmla="*/ 25 w 25"/>
                <a:gd name="T5" fmla="*/ 6 h 29"/>
                <a:gd name="T6" fmla="*/ 10 w 25"/>
                <a:gd name="T7" fmla="*/ 29 h 29"/>
                <a:gd name="T8" fmla="*/ 0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23"/>
                  </a:moveTo>
                  <a:lnTo>
                    <a:pt x="14" y="0"/>
                  </a:lnTo>
                  <a:lnTo>
                    <a:pt x="25" y="6"/>
                  </a:lnTo>
                  <a:lnTo>
                    <a:pt x="10" y="29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1938338" y="1158876"/>
              <a:ext cx="39688" cy="46038"/>
            </a:xfrm>
            <a:custGeom>
              <a:avLst/>
              <a:gdLst>
                <a:gd name="T0" fmla="*/ 25 w 25"/>
                <a:gd name="T1" fmla="*/ 23 h 29"/>
                <a:gd name="T2" fmla="*/ 14 w 25"/>
                <a:gd name="T3" fmla="*/ 29 h 29"/>
                <a:gd name="T4" fmla="*/ 0 w 25"/>
                <a:gd name="T5" fmla="*/ 6 h 29"/>
                <a:gd name="T6" fmla="*/ 10 w 25"/>
                <a:gd name="T7" fmla="*/ 0 h 29"/>
                <a:gd name="T8" fmla="*/ 25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25" y="23"/>
                  </a:moveTo>
                  <a:lnTo>
                    <a:pt x="14" y="29"/>
                  </a:lnTo>
                  <a:lnTo>
                    <a:pt x="0" y="6"/>
                  </a:lnTo>
                  <a:lnTo>
                    <a:pt x="10" y="0"/>
                  </a:lnTo>
                  <a:lnTo>
                    <a:pt x="25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1898650" y="1165226"/>
              <a:ext cx="39688" cy="46038"/>
            </a:xfrm>
            <a:custGeom>
              <a:avLst/>
              <a:gdLst>
                <a:gd name="T0" fmla="*/ 0 w 25"/>
                <a:gd name="T1" fmla="*/ 6 h 29"/>
                <a:gd name="T2" fmla="*/ 11 w 25"/>
                <a:gd name="T3" fmla="*/ 0 h 29"/>
                <a:gd name="T4" fmla="*/ 25 w 25"/>
                <a:gd name="T5" fmla="*/ 23 h 29"/>
                <a:gd name="T6" fmla="*/ 15 w 25"/>
                <a:gd name="T7" fmla="*/ 29 h 29"/>
                <a:gd name="T8" fmla="*/ 0 w 25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6"/>
                  </a:moveTo>
                  <a:lnTo>
                    <a:pt x="11" y="0"/>
                  </a:lnTo>
                  <a:lnTo>
                    <a:pt x="25" y="23"/>
                  </a:lnTo>
                  <a:lnTo>
                    <a:pt x="15" y="29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1892300" y="1109663"/>
              <a:ext cx="134938" cy="46038"/>
            </a:xfrm>
            <a:custGeom>
              <a:avLst/>
              <a:gdLst>
                <a:gd name="T0" fmla="*/ 0 w 85"/>
                <a:gd name="T1" fmla="*/ 17 h 29"/>
                <a:gd name="T2" fmla="*/ 82 w 85"/>
                <a:gd name="T3" fmla="*/ 0 h 29"/>
                <a:gd name="T4" fmla="*/ 85 w 85"/>
                <a:gd name="T5" fmla="*/ 11 h 29"/>
                <a:gd name="T6" fmla="*/ 3 w 85"/>
                <a:gd name="T7" fmla="*/ 29 h 29"/>
                <a:gd name="T8" fmla="*/ 0 w 85"/>
                <a:gd name="T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9">
                  <a:moveTo>
                    <a:pt x="0" y="17"/>
                  </a:moveTo>
                  <a:lnTo>
                    <a:pt x="82" y="0"/>
                  </a:lnTo>
                  <a:lnTo>
                    <a:pt x="85" y="11"/>
                  </a:lnTo>
                  <a:lnTo>
                    <a:pt x="3" y="29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1768475" y="1160463"/>
              <a:ext cx="117475" cy="207963"/>
            </a:xfrm>
            <a:custGeom>
              <a:avLst/>
              <a:gdLst>
                <a:gd name="T0" fmla="*/ 46 w 74"/>
                <a:gd name="T1" fmla="*/ 49 h 131"/>
                <a:gd name="T2" fmla="*/ 48 w 74"/>
                <a:gd name="T3" fmla="*/ 48 h 131"/>
                <a:gd name="T4" fmla="*/ 71 w 74"/>
                <a:gd name="T5" fmla="*/ 88 h 131"/>
                <a:gd name="T6" fmla="*/ 60 w 74"/>
                <a:gd name="T7" fmla="*/ 94 h 131"/>
                <a:gd name="T8" fmla="*/ 46 w 74"/>
                <a:gd name="T9" fmla="*/ 68 h 131"/>
                <a:gd name="T10" fmla="*/ 46 w 74"/>
                <a:gd name="T11" fmla="*/ 131 h 131"/>
                <a:gd name="T12" fmla="*/ 33 w 74"/>
                <a:gd name="T13" fmla="*/ 131 h 131"/>
                <a:gd name="T14" fmla="*/ 33 w 74"/>
                <a:gd name="T15" fmla="*/ 59 h 131"/>
                <a:gd name="T16" fmla="*/ 11 w 74"/>
                <a:gd name="T17" fmla="*/ 98 h 131"/>
                <a:gd name="T18" fmla="*/ 0 w 74"/>
                <a:gd name="T19" fmla="*/ 91 h 131"/>
                <a:gd name="T20" fmla="*/ 33 w 74"/>
                <a:gd name="T21" fmla="*/ 34 h 131"/>
                <a:gd name="T22" fmla="*/ 33 w 74"/>
                <a:gd name="T23" fmla="*/ 25 h 131"/>
                <a:gd name="T24" fmla="*/ 5 w 74"/>
                <a:gd name="T25" fmla="*/ 25 h 131"/>
                <a:gd name="T26" fmla="*/ 5 w 74"/>
                <a:gd name="T27" fmla="*/ 13 h 131"/>
                <a:gd name="T28" fmla="*/ 33 w 74"/>
                <a:gd name="T29" fmla="*/ 13 h 131"/>
                <a:gd name="T30" fmla="*/ 33 w 74"/>
                <a:gd name="T31" fmla="*/ 0 h 131"/>
                <a:gd name="T32" fmla="*/ 46 w 74"/>
                <a:gd name="T33" fmla="*/ 0 h 131"/>
                <a:gd name="T34" fmla="*/ 46 w 74"/>
                <a:gd name="T35" fmla="*/ 13 h 131"/>
                <a:gd name="T36" fmla="*/ 74 w 74"/>
                <a:gd name="T37" fmla="*/ 13 h 131"/>
                <a:gd name="T38" fmla="*/ 74 w 74"/>
                <a:gd name="T39" fmla="*/ 25 h 131"/>
                <a:gd name="T40" fmla="*/ 46 w 74"/>
                <a:gd name="T41" fmla="*/ 25 h 131"/>
                <a:gd name="T42" fmla="*/ 46 w 74"/>
                <a:gd name="T43" fmla="*/ 4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131">
                  <a:moveTo>
                    <a:pt x="46" y="49"/>
                  </a:moveTo>
                  <a:lnTo>
                    <a:pt x="48" y="48"/>
                  </a:lnTo>
                  <a:lnTo>
                    <a:pt x="71" y="88"/>
                  </a:lnTo>
                  <a:lnTo>
                    <a:pt x="60" y="94"/>
                  </a:lnTo>
                  <a:lnTo>
                    <a:pt x="46" y="68"/>
                  </a:lnTo>
                  <a:lnTo>
                    <a:pt x="46" y="131"/>
                  </a:lnTo>
                  <a:lnTo>
                    <a:pt x="33" y="131"/>
                  </a:lnTo>
                  <a:lnTo>
                    <a:pt x="33" y="59"/>
                  </a:lnTo>
                  <a:lnTo>
                    <a:pt x="11" y="98"/>
                  </a:lnTo>
                  <a:lnTo>
                    <a:pt x="0" y="91"/>
                  </a:lnTo>
                  <a:lnTo>
                    <a:pt x="33" y="34"/>
                  </a:lnTo>
                  <a:lnTo>
                    <a:pt x="33" y="25"/>
                  </a:lnTo>
                  <a:lnTo>
                    <a:pt x="5" y="25"/>
                  </a:lnTo>
                  <a:lnTo>
                    <a:pt x="5" y="13"/>
                  </a:lnTo>
                  <a:lnTo>
                    <a:pt x="33" y="1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13"/>
                  </a:lnTo>
                  <a:lnTo>
                    <a:pt x="74" y="13"/>
                  </a:lnTo>
                  <a:lnTo>
                    <a:pt x="74" y="25"/>
                  </a:lnTo>
                  <a:lnTo>
                    <a:pt x="46" y="25"/>
                  </a:lnTo>
                  <a:lnTo>
                    <a:pt x="46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1774825" y="1111251"/>
              <a:ext cx="103188" cy="44450"/>
            </a:xfrm>
            <a:custGeom>
              <a:avLst/>
              <a:gdLst>
                <a:gd name="T0" fmla="*/ 0 w 65"/>
                <a:gd name="T1" fmla="*/ 16 h 28"/>
                <a:gd name="T2" fmla="*/ 62 w 65"/>
                <a:gd name="T3" fmla="*/ 0 h 28"/>
                <a:gd name="T4" fmla="*/ 65 w 65"/>
                <a:gd name="T5" fmla="*/ 11 h 28"/>
                <a:gd name="T6" fmla="*/ 4 w 65"/>
                <a:gd name="T7" fmla="*/ 28 h 28"/>
                <a:gd name="T8" fmla="*/ 0 w 65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8">
                  <a:moveTo>
                    <a:pt x="0" y="16"/>
                  </a:moveTo>
                  <a:lnTo>
                    <a:pt x="62" y="0"/>
                  </a:lnTo>
                  <a:lnTo>
                    <a:pt x="65" y="11"/>
                  </a:lnTo>
                  <a:lnTo>
                    <a:pt x="4" y="28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1281113" y="1446213"/>
              <a:ext cx="698500" cy="392113"/>
            </a:xfrm>
            <a:custGeom>
              <a:avLst/>
              <a:gdLst>
                <a:gd name="T0" fmla="*/ 740 w 776"/>
                <a:gd name="T1" fmla="*/ 336 h 436"/>
                <a:gd name="T2" fmla="*/ 626 w 776"/>
                <a:gd name="T3" fmla="*/ 383 h 436"/>
                <a:gd name="T4" fmla="*/ 462 w 776"/>
                <a:gd name="T5" fmla="*/ 218 h 436"/>
                <a:gd name="T6" fmla="*/ 626 w 776"/>
                <a:gd name="T7" fmla="*/ 54 h 436"/>
                <a:gd name="T8" fmla="*/ 738 w 776"/>
                <a:gd name="T9" fmla="*/ 99 h 436"/>
                <a:gd name="T10" fmla="*/ 774 w 776"/>
                <a:gd name="T11" fmla="*/ 58 h 436"/>
                <a:gd name="T12" fmla="*/ 626 w 776"/>
                <a:gd name="T13" fmla="*/ 0 h 436"/>
                <a:gd name="T14" fmla="*/ 422 w 776"/>
                <a:gd name="T15" fmla="*/ 141 h 436"/>
                <a:gd name="T16" fmla="*/ 218 w 776"/>
                <a:gd name="T17" fmla="*/ 0 h 436"/>
                <a:gd name="T18" fmla="*/ 0 w 776"/>
                <a:gd name="T19" fmla="*/ 218 h 436"/>
                <a:gd name="T20" fmla="*/ 218 w 776"/>
                <a:gd name="T21" fmla="*/ 436 h 436"/>
                <a:gd name="T22" fmla="*/ 422 w 776"/>
                <a:gd name="T23" fmla="*/ 294 h 436"/>
                <a:gd name="T24" fmla="*/ 626 w 776"/>
                <a:gd name="T25" fmla="*/ 436 h 436"/>
                <a:gd name="T26" fmla="*/ 776 w 776"/>
                <a:gd name="T27" fmla="*/ 375 h 436"/>
                <a:gd name="T28" fmla="*/ 740 w 776"/>
                <a:gd name="T29" fmla="*/ 336 h 436"/>
                <a:gd name="T30" fmla="*/ 218 w 776"/>
                <a:gd name="T31" fmla="*/ 382 h 436"/>
                <a:gd name="T32" fmla="*/ 55 w 776"/>
                <a:gd name="T33" fmla="*/ 219 h 436"/>
                <a:gd name="T34" fmla="*/ 218 w 776"/>
                <a:gd name="T35" fmla="*/ 55 h 436"/>
                <a:gd name="T36" fmla="*/ 381 w 776"/>
                <a:gd name="T37" fmla="*/ 219 h 436"/>
                <a:gd name="T38" fmla="*/ 218 w 776"/>
                <a:gd name="T39" fmla="*/ 38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6" h="436">
                  <a:moveTo>
                    <a:pt x="740" y="336"/>
                  </a:moveTo>
                  <a:cubicBezTo>
                    <a:pt x="710" y="365"/>
                    <a:pt x="670" y="383"/>
                    <a:pt x="626" y="383"/>
                  </a:cubicBezTo>
                  <a:cubicBezTo>
                    <a:pt x="536" y="383"/>
                    <a:pt x="462" y="309"/>
                    <a:pt x="462" y="218"/>
                  </a:cubicBezTo>
                  <a:cubicBezTo>
                    <a:pt x="462" y="128"/>
                    <a:pt x="536" y="54"/>
                    <a:pt x="626" y="54"/>
                  </a:cubicBezTo>
                  <a:cubicBezTo>
                    <a:pt x="670" y="54"/>
                    <a:pt x="709" y="71"/>
                    <a:pt x="738" y="99"/>
                  </a:cubicBezTo>
                  <a:cubicBezTo>
                    <a:pt x="774" y="58"/>
                    <a:pt x="774" y="58"/>
                    <a:pt x="774" y="58"/>
                  </a:cubicBezTo>
                  <a:cubicBezTo>
                    <a:pt x="735" y="22"/>
                    <a:pt x="683" y="0"/>
                    <a:pt x="626" y="0"/>
                  </a:cubicBezTo>
                  <a:cubicBezTo>
                    <a:pt x="532" y="0"/>
                    <a:pt x="453" y="58"/>
                    <a:pt x="422" y="141"/>
                  </a:cubicBezTo>
                  <a:cubicBezTo>
                    <a:pt x="391" y="58"/>
                    <a:pt x="311" y="0"/>
                    <a:pt x="218" y="0"/>
                  </a:cubicBezTo>
                  <a:cubicBezTo>
                    <a:pt x="98" y="0"/>
                    <a:pt x="0" y="97"/>
                    <a:pt x="0" y="218"/>
                  </a:cubicBezTo>
                  <a:cubicBezTo>
                    <a:pt x="0" y="338"/>
                    <a:pt x="98" y="436"/>
                    <a:pt x="218" y="436"/>
                  </a:cubicBezTo>
                  <a:cubicBezTo>
                    <a:pt x="311" y="436"/>
                    <a:pt x="391" y="377"/>
                    <a:pt x="422" y="294"/>
                  </a:cubicBezTo>
                  <a:cubicBezTo>
                    <a:pt x="453" y="377"/>
                    <a:pt x="532" y="436"/>
                    <a:pt x="626" y="436"/>
                  </a:cubicBezTo>
                  <a:cubicBezTo>
                    <a:pt x="684" y="436"/>
                    <a:pt x="737" y="413"/>
                    <a:pt x="776" y="375"/>
                  </a:cubicBezTo>
                  <a:lnTo>
                    <a:pt x="740" y="336"/>
                  </a:lnTo>
                  <a:close/>
                  <a:moveTo>
                    <a:pt x="218" y="382"/>
                  </a:moveTo>
                  <a:cubicBezTo>
                    <a:pt x="128" y="382"/>
                    <a:pt x="55" y="309"/>
                    <a:pt x="55" y="219"/>
                  </a:cubicBezTo>
                  <a:cubicBezTo>
                    <a:pt x="55" y="128"/>
                    <a:pt x="128" y="55"/>
                    <a:pt x="218" y="55"/>
                  </a:cubicBezTo>
                  <a:cubicBezTo>
                    <a:pt x="308" y="55"/>
                    <a:pt x="381" y="128"/>
                    <a:pt x="381" y="219"/>
                  </a:cubicBezTo>
                  <a:cubicBezTo>
                    <a:pt x="381" y="309"/>
                    <a:pt x="308" y="382"/>
                    <a:pt x="218" y="3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 noEditPoints="1"/>
            </p:cNvSpPr>
            <p:nvPr/>
          </p:nvSpPr>
          <p:spPr bwMode="auto">
            <a:xfrm>
              <a:off x="603250" y="1054101"/>
              <a:ext cx="679450" cy="800100"/>
            </a:xfrm>
            <a:custGeom>
              <a:avLst/>
              <a:gdLst>
                <a:gd name="T0" fmla="*/ 313 w 756"/>
                <a:gd name="T1" fmla="*/ 0 h 888"/>
                <a:gd name="T2" fmla="*/ 296 w 756"/>
                <a:gd name="T3" fmla="*/ 1 h 888"/>
                <a:gd name="T4" fmla="*/ 296 w 756"/>
                <a:gd name="T5" fmla="*/ 0 h 888"/>
                <a:gd name="T6" fmla="*/ 0 w 756"/>
                <a:gd name="T7" fmla="*/ 0 h 888"/>
                <a:gd name="T8" fmla="*/ 0 w 756"/>
                <a:gd name="T9" fmla="*/ 888 h 888"/>
                <a:gd name="T10" fmla="*/ 296 w 756"/>
                <a:gd name="T11" fmla="*/ 888 h 888"/>
                <a:gd name="T12" fmla="*/ 296 w 756"/>
                <a:gd name="T13" fmla="*/ 888 h 888"/>
                <a:gd name="T14" fmla="*/ 311 w 756"/>
                <a:gd name="T15" fmla="*/ 888 h 888"/>
                <a:gd name="T16" fmla="*/ 756 w 756"/>
                <a:gd name="T17" fmla="*/ 442 h 888"/>
                <a:gd name="T18" fmla="*/ 313 w 756"/>
                <a:gd name="T19" fmla="*/ 0 h 888"/>
                <a:gd name="T20" fmla="*/ 257 w 756"/>
                <a:gd name="T21" fmla="*/ 326 h 888"/>
                <a:gd name="T22" fmla="*/ 349 w 756"/>
                <a:gd name="T23" fmla="*/ 92 h 888"/>
                <a:gd name="T24" fmla="*/ 411 w 756"/>
                <a:gd name="T25" fmla="*/ 341 h 888"/>
                <a:gd name="T26" fmla="*/ 317 w 756"/>
                <a:gd name="T27" fmla="*/ 578 h 888"/>
                <a:gd name="T28" fmla="*/ 257 w 756"/>
                <a:gd name="T29" fmla="*/ 326 h 888"/>
                <a:gd name="T30" fmla="*/ 234 w 756"/>
                <a:gd name="T31" fmla="*/ 790 h 888"/>
                <a:gd name="T32" fmla="*/ 118 w 756"/>
                <a:gd name="T33" fmla="*/ 558 h 888"/>
                <a:gd name="T34" fmla="*/ 212 w 756"/>
                <a:gd name="T35" fmla="*/ 279 h 888"/>
                <a:gd name="T36" fmla="*/ 273 w 756"/>
                <a:gd name="T37" fmla="*/ 573 h 888"/>
                <a:gd name="T38" fmla="*/ 278 w 756"/>
                <a:gd name="T39" fmla="*/ 667 h 888"/>
                <a:gd name="T40" fmla="*/ 234 w 756"/>
                <a:gd name="T41" fmla="*/ 790 h 888"/>
                <a:gd name="T42" fmla="*/ 505 w 756"/>
                <a:gd name="T43" fmla="*/ 664 h 888"/>
                <a:gd name="T44" fmla="*/ 278 w 756"/>
                <a:gd name="T45" fmla="*/ 789 h 888"/>
                <a:gd name="T46" fmla="*/ 395 w 756"/>
                <a:gd name="T47" fmla="*/ 559 h 888"/>
                <a:gd name="T48" fmla="*/ 616 w 756"/>
                <a:gd name="T49" fmla="*/ 426 h 888"/>
                <a:gd name="T50" fmla="*/ 505 w 756"/>
                <a:gd name="T51" fmla="*/ 664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6" h="888">
                  <a:moveTo>
                    <a:pt x="313" y="0"/>
                  </a:moveTo>
                  <a:cubicBezTo>
                    <a:pt x="307" y="0"/>
                    <a:pt x="302" y="0"/>
                    <a:pt x="296" y="1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88"/>
                    <a:pt x="0" y="888"/>
                    <a:pt x="0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301" y="888"/>
                    <a:pt x="306" y="888"/>
                    <a:pt x="311" y="888"/>
                  </a:cubicBezTo>
                  <a:cubicBezTo>
                    <a:pt x="556" y="888"/>
                    <a:pt x="756" y="686"/>
                    <a:pt x="756" y="442"/>
                  </a:cubicBezTo>
                  <a:cubicBezTo>
                    <a:pt x="756" y="197"/>
                    <a:pt x="557" y="1"/>
                    <a:pt x="313" y="0"/>
                  </a:cubicBezTo>
                  <a:close/>
                  <a:moveTo>
                    <a:pt x="257" y="326"/>
                  </a:moveTo>
                  <a:cubicBezTo>
                    <a:pt x="268" y="192"/>
                    <a:pt x="349" y="92"/>
                    <a:pt x="349" y="92"/>
                  </a:cubicBezTo>
                  <a:cubicBezTo>
                    <a:pt x="349" y="92"/>
                    <a:pt x="427" y="188"/>
                    <a:pt x="411" y="341"/>
                  </a:cubicBezTo>
                  <a:cubicBezTo>
                    <a:pt x="396" y="491"/>
                    <a:pt x="317" y="578"/>
                    <a:pt x="317" y="578"/>
                  </a:cubicBezTo>
                  <a:cubicBezTo>
                    <a:pt x="317" y="578"/>
                    <a:pt x="245" y="459"/>
                    <a:pt x="257" y="326"/>
                  </a:cubicBezTo>
                  <a:close/>
                  <a:moveTo>
                    <a:pt x="234" y="790"/>
                  </a:moveTo>
                  <a:cubicBezTo>
                    <a:pt x="234" y="790"/>
                    <a:pt x="127" y="667"/>
                    <a:pt x="118" y="558"/>
                  </a:cubicBezTo>
                  <a:cubicBezTo>
                    <a:pt x="105" y="410"/>
                    <a:pt x="212" y="279"/>
                    <a:pt x="212" y="279"/>
                  </a:cubicBezTo>
                  <a:cubicBezTo>
                    <a:pt x="205" y="483"/>
                    <a:pt x="273" y="573"/>
                    <a:pt x="273" y="573"/>
                  </a:cubicBezTo>
                  <a:cubicBezTo>
                    <a:pt x="273" y="573"/>
                    <a:pt x="289" y="597"/>
                    <a:pt x="278" y="667"/>
                  </a:cubicBezTo>
                  <a:cubicBezTo>
                    <a:pt x="267" y="736"/>
                    <a:pt x="234" y="790"/>
                    <a:pt x="234" y="790"/>
                  </a:cubicBezTo>
                  <a:close/>
                  <a:moveTo>
                    <a:pt x="505" y="664"/>
                  </a:moveTo>
                  <a:cubicBezTo>
                    <a:pt x="408" y="771"/>
                    <a:pt x="278" y="789"/>
                    <a:pt x="278" y="789"/>
                  </a:cubicBezTo>
                  <a:cubicBezTo>
                    <a:pt x="278" y="789"/>
                    <a:pt x="282" y="666"/>
                    <a:pt x="395" y="559"/>
                  </a:cubicBezTo>
                  <a:cubicBezTo>
                    <a:pt x="508" y="453"/>
                    <a:pt x="616" y="426"/>
                    <a:pt x="616" y="426"/>
                  </a:cubicBezTo>
                  <a:cubicBezTo>
                    <a:pt x="616" y="426"/>
                    <a:pt x="601" y="557"/>
                    <a:pt x="505" y="6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719320" y="1794510"/>
            <a:ext cx="5692775" cy="866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endParaRPr lang="zh-CN" altLang="en-US" sz="36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0" y="249555"/>
            <a:ext cx="946785" cy="45148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68275" y="6358255"/>
            <a:ext cx="295211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湖南一程智能科技有限公司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Hunan Yicheng Intelligent Technology Co.Lt</a:t>
            </a:r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zh-CN" sz="9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0115" y="1447800"/>
            <a:ext cx="68135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6-2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重要报警信息及处理方法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1535" y="1447800"/>
            <a:ext cx="9003665" cy="41776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168468" y="583664"/>
            <a:ext cx="608851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68468" y="231790"/>
            <a:ext cx="613846" cy="255727"/>
            <a:chOff x="603250" y="1054101"/>
            <a:chExt cx="1951038" cy="812800"/>
          </a:xfrm>
          <a:solidFill>
            <a:schemeClr val="bg1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2365375" y="1431926"/>
              <a:ext cx="188913" cy="407988"/>
            </a:xfrm>
            <a:custGeom>
              <a:avLst/>
              <a:gdLst>
                <a:gd name="T0" fmla="*/ 48 w 210"/>
                <a:gd name="T1" fmla="*/ 208 h 453"/>
                <a:gd name="T2" fmla="*/ 46 w 210"/>
                <a:gd name="T3" fmla="*/ 208 h 453"/>
                <a:gd name="T4" fmla="*/ 46 w 210"/>
                <a:gd name="T5" fmla="*/ 451 h 453"/>
                <a:gd name="T6" fmla="*/ 0 w 210"/>
                <a:gd name="T7" fmla="*/ 453 h 453"/>
                <a:gd name="T8" fmla="*/ 0 w 210"/>
                <a:gd name="T9" fmla="*/ 208 h 453"/>
                <a:gd name="T10" fmla="*/ 0 w 210"/>
                <a:gd name="T11" fmla="*/ 204 h 453"/>
                <a:gd name="T12" fmla="*/ 0 w 210"/>
                <a:gd name="T13" fmla="*/ 164 h 453"/>
                <a:gd name="T14" fmla="*/ 210 w 210"/>
                <a:gd name="T15" fmla="*/ 0 h 453"/>
                <a:gd name="T16" fmla="*/ 210 w 210"/>
                <a:gd name="T17" fmla="*/ 55 h 453"/>
                <a:gd name="T18" fmla="*/ 48 w 210"/>
                <a:gd name="T19" fmla="*/ 2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453">
                  <a:moveTo>
                    <a:pt x="48" y="208"/>
                  </a:moveTo>
                  <a:cubicBezTo>
                    <a:pt x="46" y="208"/>
                    <a:pt x="46" y="208"/>
                    <a:pt x="46" y="208"/>
                  </a:cubicBezTo>
                  <a:cubicBezTo>
                    <a:pt x="46" y="451"/>
                    <a:pt x="46" y="451"/>
                    <a:pt x="46" y="451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4" y="70"/>
                    <a:pt x="109" y="0"/>
                    <a:pt x="210" y="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125" y="57"/>
                    <a:pt x="56" y="123"/>
                    <a:pt x="48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2466975" y="1135063"/>
              <a:ext cx="71438" cy="231775"/>
            </a:xfrm>
            <a:custGeom>
              <a:avLst/>
              <a:gdLst>
                <a:gd name="T0" fmla="*/ 0 w 79"/>
                <a:gd name="T1" fmla="*/ 185 h 258"/>
                <a:gd name="T2" fmla="*/ 0 w 79"/>
                <a:gd name="T3" fmla="*/ 185 h 258"/>
                <a:gd name="T4" fmla="*/ 0 w 79"/>
                <a:gd name="T5" fmla="*/ 0 h 258"/>
                <a:gd name="T6" fmla="*/ 21 w 79"/>
                <a:gd name="T7" fmla="*/ 0 h 258"/>
                <a:gd name="T8" fmla="*/ 21 w 79"/>
                <a:gd name="T9" fmla="*/ 186 h 258"/>
                <a:gd name="T10" fmla="*/ 79 w 79"/>
                <a:gd name="T11" fmla="*/ 240 h 258"/>
                <a:gd name="T12" fmla="*/ 79 w 79"/>
                <a:gd name="T13" fmla="*/ 258 h 258"/>
                <a:gd name="T14" fmla="*/ 76 w 79"/>
                <a:gd name="T15" fmla="*/ 258 h 258"/>
                <a:gd name="T16" fmla="*/ 0 w 79"/>
                <a:gd name="T17" fmla="*/ 18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58"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24" y="216"/>
                    <a:pt x="48" y="240"/>
                    <a:pt x="79" y="240"/>
                  </a:cubicBezTo>
                  <a:cubicBezTo>
                    <a:pt x="79" y="258"/>
                    <a:pt x="79" y="258"/>
                    <a:pt x="79" y="258"/>
                  </a:cubicBezTo>
                  <a:cubicBezTo>
                    <a:pt x="78" y="258"/>
                    <a:pt x="77" y="258"/>
                    <a:pt x="76" y="258"/>
                  </a:cubicBezTo>
                  <a:cubicBezTo>
                    <a:pt x="35" y="258"/>
                    <a:pt x="1" y="226"/>
                    <a:pt x="0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2332038" y="1135063"/>
              <a:ext cx="69850" cy="231775"/>
            </a:xfrm>
            <a:custGeom>
              <a:avLst/>
              <a:gdLst>
                <a:gd name="T0" fmla="*/ 79 w 79"/>
                <a:gd name="T1" fmla="*/ 188 h 258"/>
                <a:gd name="T2" fmla="*/ 79 w 79"/>
                <a:gd name="T3" fmla="*/ 188 h 258"/>
                <a:gd name="T4" fmla="*/ 3 w 79"/>
                <a:gd name="T5" fmla="*/ 258 h 258"/>
                <a:gd name="T6" fmla="*/ 0 w 79"/>
                <a:gd name="T7" fmla="*/ 258 h 258"/>
                <a:gd name="T8" fmla="*/ 0 w 79"/>
                <a:gd name="T9" fmla="*/ 240 h 258"/>
                <a:gd name="T10" fmla="*/ 57 w 79"/>
                <a:gd name="T11" fmla="*/ 186 h 258"/>
                <a:gd name="T12" fmla="*/ 57 w 79"/>
                <a:gd name="T13" fmla="*/ 0 h 258"/>
                <a:gd name="T14" fmla="*/ 79 w 79"/>
                <a:gd name="T15" fmla="*/ 0 h 258"/>
                <a:gd name="T16" fmla="*/ 79 w 79"/>
                <a:gd name="T17" fmla="*/ 185 h 258"/>
                <a:gd name="T18" fmla="*/ 79 w 79"/>
                <a:gd name="T19" fmla="*/ 185 h 258"/>
                <a:gd name="T20" fmla="*/ 79 w 79"/>
                <a:gd name="T21" fmla="*/ 186 h 258"/>
                <a:gd name="T22" fmla="*/ 79 w 79"/>
                <a:gd name="T23" fmla="*/ 18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258">
                  <a:moveTo>
                    <a:pt x="79" y="188"/>
                  </a:moveTo>
                  <a:cubicBezTo>
                    <a:pt x="79" y="188"/>
                    <a:pt x="79" y="188"/>
                    <a:pt x="79" y="188"/>
                  </a:cubicBezTo>
                  <a:cubicBezTo>
                    <a:pt x="76" y="227"/>
                    <a:pt x="44" y="258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0" y="240"/>
                    <a:pt x="55" y="216"/>
                    <a:pt x="57" y="18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6"/>
                    <a:pt x="79" y="186"/>
                    <a:pt x="79" y="186"/>
                  </a:cubicBezTo>
                  <a:lnTo>
                    <a:pt x="79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1925638" y="1417638"/>
              <a:ext cx="430213" cy="449263"/>
            </a:xfrm>
            <a:custGeom>
              <a:avLst/>
              <a:gdLst>
                <a:gd name="T0" fmla="*/ 463 w 478"/>
                <a:gd name="T1" fmla="*/ 211 h 498"/>
                <a:gd name="T2" fmla="*/ 409 w 478"/>
                <a:gd name="T3" fmla="*/ 220 h 498"/>
                <a:gd name="T4" fmla="*/ 330 w 478"/>
                <a:gd name="T5" fmla="*/ 391 h 498"/>
                <a:gd name="T6" fmla="*/ 108 w 478"/>
                <a:gd name="T7" fmla="*/ 332 h 498"/>
                <a:gd name="T8" fmla="*/ 417 w 478"/>
                <a:gd name="T9" fmla="*/ 153 h 498"/>
                <a:gd name="T10" fmla="*/ 417 w 478"/>
                <a:gd name="T11" fmla="*/ 153 h 498"/>
                <a:gd name="T12" fmla="*/ 438 w 478"/>
                <a:gd name="T13" fmla="*/ 141 h 498"/>
                <a:gd name="T14" fmla="*/ 437 w 478"/>
                <a:gd name="T15" fmla="*/ 140 h 498"/>
                <a:gd name="T16" fmla="*/ 140 w 478"/>
                <a:gd name="T17" fmla="*/ 60 h 498"/>
                <a:gd name="T18" fmla="*/ 60 w 478"/>
                <a:gd name="T19" fmla="*/ 358 h 498"/>
                <a:gd name="T20" fmla="*/ 357 w 478"/>
                <a:gd name="T21" fmla="*/ 437 h 498"/>
                <a:gd name="T22" fmla="*/ 463 w 478"/>
                <a:gd name="T23" fmla="*/ 211 h 498"/>
                <a:gd name="T24" fmla="*/ 87 w 478"/>
                <a:gd name="T25" fmla="*/ 274 h 498"/>
                <a:gd name="T26" fmla="*/ 167 w 478"/>
                <a:gd name="T27" fmla="*/ 108 h 498"/>
                <a:gd name="T28" fmla="*/ 350 w 478"/>
                <a:gd name="T29" fmla="*/ 122 h 498"/>
                <a:gd name="T30" fmla="*/ 87 w 478"/>
                <a:gd name="T31" fmla="*/ 274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8" h="498">
                  <a:moveTo>
                    <a:pt x="463" y="211"/>
                  </a:moveTo>
                  <a:cubicBezTo>
                    <a:pt x="409" y="220"/>
                    <a:pt x="409" y="220"/>
                    <a:pt x="409" y="220"/>
                  </a:cubicBezTo>
                  <a:cubicBezTo>
                    <a:pt x="421" y="286"/>
                    <a:pt x="392" y="356"/>
                    <a:pt x="330" y="391"/>
                  </a:cubicBezTo>
                  <a:cubicBezTo>
                    <a:pt x="252" y="436"/>
                    <a:pt x="153" y="410"/>
                    <a:pt x="108" y="332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38" y="141"/>
                    <a:pt x="438" y="141"/>
                    <a:pt x="438" y="141"/>
                  </a:cubicBezTo>
                  <a:cubicBezTo>
                    <a:pt x="437" y="141"/>
                    <a:pt x="437" y="140"/>
                    <a:pt x="437" y="140"/>
                  </a:cubicBezTo>
                  <a:cubicBezTo>
                    <a:pt x="377" y="35"/>
                    <a:pt x="244" y="0"/>
                    <a:pt x="140" y="60"/>
                  </a:cubicBezTo>
                  <a:cubicBezTo>
                    <a:pt x="35" y="120"/>
                    <a:pt x="0" y="253"/>
                    <a:pt x="60" y="358"/>
                  </a:cubicBezTo>
                  <a:cubicBezTo>
                    <a:pt x="120" y="462"/>
                    <a:pt x="253" y="498"/>
                    <a:pt x="357" y="437"/>
                  </a:cubicBezTo>
                  <a:cubicBezTo>
                    <a:pt x="439" y="390"/>
                    <a:pt x="478" y="299"/>
                    <a:pt x="463" y="211"/>
                  </a:cubicBezTo>
                  <a:close/>
                  <a:moveTo>
                    <a:pt x="87" y="274"/>
                  </a:moveTo>
                  <a:cubicBezTo>
                    <a:pt x="78" y="209"/>
                    <a:pt x="107" y="142"/>
                    <a:pt x="167" y="108"/>
                  </a:cubicBezTo>
                  <a:cubicBezTo>
                    <a:pt x="227" y="73"/>
                    <a:pt x="299" y="81"/>
                    <a:pt x="350" y="122"/>
                  </a:cubicBezTo>
                  <a:lnTo>
                    <a:pt x="87" y="2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2073275" y="1250951"/>
              <a:ext cx="225425" cy="115888"/>
            </a:xfrm>
            <a:custGeom>
              <a:avLst/>
              <a:gdLst>
                <a:gd name="T0" fmla="*/ 172 w 251"/>
                <a:gd name="T1" fmla="*/ 58 h 128"/>
                <a:gd name="T2" fmla="*/ 172 w 251"/>
                <a:gd name="T3" fmla="*/ 58 h 128"/>
                <a:gd name="T4" fmla="*/ 172 w 251"/>
                <a:gd name="T5" fmla="*/ 56 h 128"/>
                <a:gd name="T6" fmla="*/ 172 w 251"/>
                <a:gd name="T7" fmla="*/ 55 h 128"/>
                <a:gd name="T8" fmla="*/ 172 w 251"/>
                <a:gd name="T9" fmla="*/ 55 h 128"/>
                <a:gd name="T10" fmla="*/ 172 w 251"/>
                <a:gd name="T11" fmla="*/ 22 h 128"/>
                <a:gd name="T12" fmla="*/ 79 w 251"/>
                <a:gd name="T13" fmla="*/ 22 h 128"/>
                <a:gd name="T14" fmla="*/ 79 w 251"/>
                <a:gd name="T15" fmla="*/ 55 h 128"/>
                <a:gd name="T16" fmla="*/ 79 w 251"/>
                <a:gd name="T17" fmla="*/ 55 h 128"/>
                <a:gd name="T18" fmla="*/ 79 w 251"/>
                <a:gd name="T19" fmla="*/ 56 h 128"/>
                <a:gd name="T20" fmla="*/ 79 w 251"/>
                <a:gd name="T21" fmla="*/ 58 h 128"/>
                <a:gd name="T22" fmla="*/ 79 w 251"/>
                <a:gd name="T23" fmla="*/ 58 h 128"/>
                <a:gd name="T24" fmla="*/ 3 w 251"/>
                <a:gd name="T25" fmla="*/ 128 h 128"/>
                <a:gd name="T26" fmla="*/ 0 w 251"/>
                <a:gd name="T27" fmla="*/ 128 h 128"/>
                <a:gd name="T28" fmla="*/ 0 w 251"/>
                <a:gd name="T29" fmla="*/ 110 h 128"/>
                <a:gd name="T30" fmla="*/ 57 w 251"/>
                <a:gd name="T31" fmla="*/ 56 h 128"/>
                <a:gd name="T32" fmla="*/ 57 w 251"/>
                <a:gd name="T33" fmla="*/ 22 h 128"/>
                <a:gd name="T34" fmla="*/ 57 w 251"/>
                <a:gd name="T35" fmla="*/ 0 h 128"/>
                <a:gd name="T36" fmla="*/ 79 w 251"/>
                <a:gd name="T37" fmla="*/ 0 h 128"/>
                <a:gd name="T38" fmla="*/ 172 w 251"/>
                <a:gd name="T39" fmla="*/ 0 h 128"/>
                <a:gd name="T40" fmla="*/ 179 w 251"/>
                <a:gd name="T41" fmla="*/ 0 h 128"/>
                <a:gd name="T42" fmla="*/ 194 w 251"/>
                <a:gd name="T43" fmla="*/ 0 h 128"/>
                <a:gd name="T44" fmla="*/ 194 w 251"/>
                <a:gd name="T45" fmla="*/ 56 h 128"/>
                <a:gd name="T46" fmla="*/ 251 w 251"/>
                <a:gd name="T47" fmla="*/ 110 h 128"/>
                <a:gd name="T48" fmla="*/ 251 w 251"/>
                <a:gd name="T49" fmla="*/ 128 h 128"/>
                <a:gd name="T50" fmla="*/ 248 w 251"/>
                <a:gd name="T51" fmla="*/ 128 h 128"/>
                <a:gd name="T52" fmla="*/ 172 w 251"/>
                <a:gd name="T53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1" h="128">
                  <a:moveTo>
                    <a:pt x="172" y="58"/>
                  </a:moveTo>
                  <a:cubicBezTo>
                    <a:pt x="172" y="58"/>
                    <a:pt x="172" y="58"/>
                    <a:pt x="172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2" y="56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6" y="97"/>
                    <a:pt x="43" y="128"/>
                    <a:pt x="3" y="128"/>
                  </a:cubicBezTo>
                  <a:cubicBezTo>
                    <a:pt x="2" y="128"/>
                    <a:pt x="1" y="128"/>
                    <a:pt x="0" y="1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0" y="110"/>
                    <a:pt x="55" y="86"/>
                    <a:pt x="57" y="56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6" y="86"/>
                    <a:pt x="221" y="110"/>
                    <a:pt x="251" y="110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0" y="128"/>
                    <a:pt x="249" y="128"/>
                    <a:pt x="248" y="128"/>
                  </a:cubicBezTo>
                  <a:cubicBezTo>
                    <a:pt x="208" y="128"/>
                    <a:pt x="175" y="97"/>
                    <a:pt x="172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2079625" y="1212851"/>
              <a:ext cx="212725" cy="31750"/>
            </a:xfrm>
            <a:custGeom>
              <a:avLst/>
              <a:gdLst>
                <a:gd name="T0" fmla="*/ 122 w 134"/>
                <a:gd name="T1" fmla="*/ 12 h 20"/>
                <a:gd name="T2" fmla="*/ 12 w 134"/>
                <a:gd name="T3" fmla="*/ 12 h 20"/>
                <a:gd name="T4" fmla="*/ 12 w 134"/>
                <a:gd name="T5" fmla="*/ 20 h 20"/>
                <a:gd name="T6" fmla="*/ 0 w 134"/>
                <a:gd name="T7" fmla="*/ 20 h 20"/>
                <a:gd name="T8" fmla="*/ 0 w 134"/>
                <a:gd name="T9" fmla="*/ 12 h 20"/>
                <a:gd name="T10" fmla="*/ 0 w 134"/>
                <a:gd name="T11" fmla="*/ 0 h 20"/>
                <a:gd name="T12" fmla="*/ 12 w 134"/>
                <a:gd name="T13" fmla="*/ 0 h 20"/>
                <a:gd name="T14" fmla="*/ 122 w 134"/>
                <a:gd name="T15" fmla="*/ 0 h 20"/>
                <a:gd name="T16" fmla="*/ 134 w 134"/>
                <a:gd name="T17" fmla="*/ 0 h 20"/>
                <a:gd name="T18" fmla="*/ 134 w 134"/>
                <a:gd name="T19" fmla="*/ 12 h 20"/>
                <a:gd name="T20" fmla="*/ 134 w 134"/>
                <a:gd name="T21" fmla="*/ 20 h 20"/>
                <a:gd name="T22" fmla="*/ 122 w 134"/>
                <a:gd name="T23" fmla="*/ 20 h 20"/>
                <a:gd name="T24" fmla="*/ 122 w 134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20">
                  <a:moveTo>
                    <a:pt x="122" y="12"/>
                  </a:moveTo>
                  <a:lnTo>
                    <a:pt x="12" y="12"/>
                  </a:lnTo>
                  <a:lnTo>
                    <a:pt x="12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34" y="12"/>
                  </a:lnTo>
                  <a:lnTo>
                    <a:pt x="134" y="20"/>
                  </a:lnTo>
                  <a:lnTo>
                    <a:pt x="122" y="20"/>
                  </a:lnTo>
                  <a:lnTo>
                    <a:pt x="122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2085975" y="1109663"/>
              <a:ext cx="200025" cy="90488"/>
            </a:xfrm>
            <a:custGeom>
              <a:avLst/>
              <a:gdLst>
                <a:gd name="T0" fmla="*/ 69 w 126"/>
                <a:gd name="T1" fmla="*/ 45 h 57"/>
                <a:gd name="T2" fmla="*/ 106 w 126"/>
                <a:gd name="T3" fmla="*/ 45 h 57"/>
                <a:gd name="T4" fmla="*/ 106 w 126"/>
                <a:gd name="T5" fmla="*/ 57 h 57"/>
                <a:gd name="T6" fmla="*/ 21 w 126"/>
                <a:gd name="T7" fmla="*/ 57 h 57"/>
                <a:gd name="T8" fmla="*/ 21 w 126"/>
                <a:gd name="T9" fmla="*/ 45 h 57"/>
                <a:gd name="T10" fmla="*/ 57 w 126"/>
                <a:gd name="T11" fmla="*/ 45 h 57"/>
                <a:gd name="T12" fmla="*/ 57 w 126"/>
                <a:gd name="T13" fmla="*/ 32 h 57"/>
                <a:gd name="T14" fmla="*/ 0 w 126"/>
                <a:gd name="T15" fmla="*/ 32 h 57"/>
                <a:gd name="T16" fmla="*/ 0 w 126"/>
                <a:gd name="T17" fmla="*/ 20 h 57"/>
                <a:gd name="T18" fmla="*/ 57 w 126"/>
                <a:gd name="T19" fmla="*/ 20 h 57"/>
                <a:gd name="T20" fmla="*/ 57 w 126"/>
                <a:gd name="T21" fmla="*/ 0 h 57"/>
                <a:gd name="T22" fmla="*/ 69 w 126"/>
                <a:gd name="T23" fmla="*/ 0 h 57"/>
                <a:gd name="T24" fmla="*/ 69 w 126"/>
                <a:gd name="T25" fmla="*/ 20 h 57"/>
                <a:gd name="T26" fmla="*/ 126 w 126"/>
                <a:gd name="T27" fmla="*/ 20 h 57"/>
                <a:gd name="T28" fmla="*/ 126 w 126"/>
                <a:gd name="T29" fmla="*/ 32 h 57"/>
                <a:gd name="T30" fmla="*/ 69 w 126"/>
                <a:gd name="T31" fmla="*/ 32 h 57"/>
                <a:gd name="T32" fmla="*/ 69 w 126"/>
                <a:gd name="T33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57">
                  <a:moveTo>
                    <a:pt x="69" y="45"/>
                  </a:moveTo>
                  <a:lnTo>
                    <a:pt x="106" y="45"/>
                  </a:lnTo>
                  <a:lnTo>
                    <a:pt x="106" y="57"/>
                  </a:lnTo>
                  <a:lnTo>
                    <a:pt x="21" y="57"/>
                  </a:lnTo>
                  <a:lnTo>
                    <a:pt x="21" y="45"/>
                  </a:lnTo>
                  <a:lnTo>
                    <a:pt x="57" y="45"/>
                  </a:lnTo>
                  <a:lnTo>
                    <a:pt x="57" y="32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69" y="0"/>
                  </a:lnTo>
                  <a:lnTo>
                    <a:pt x="69" y="20"/>
                  </a:lnTo>
                  <a:lnTo>
                    <a:pt x="126" y="20"/>
                  </a:lnTo>
                  <a:lnTo>
                    <a:pt x="126" y="32"/>
                  </a:lnTo>
                  <a:lnTo>
                    <a:pt x="69" y="32"/>
                  </a:lnTo>
                  <a:lnTo>
                    <a:pt x="6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1892300" y="1219201"/>
              <a:ext cx="142875" cy="149225"/>
            </a:xfrm>
            <a:custGeom>
              <a:avLst/>
              <a:gdLst>
                <a:gd name="T0" fmla="*/ 12 w 90"/>
                <a:gd name="T1" fmla="*/ 94 h 94"/>
                <a:gd name="T2" fmla="*/ 0 w 90"/>
                <a:gd name="T3" fmla="*/ 94 h 94"/>
                <a:gd name="T4" fmla="*/ 0 w 90"/>
                <a:gd name="T5" fmla="*/ 82 h 94"/>
                <a:gd name="T6" fmla="*/ 0 w 90"/>
                <a:gd name="T7" fmla="*/ 8 h 94"/>
                <a:gd name="T8" fmla="*/ 11 w 90"/>
                <a:gd name="T9" fmla="*/ 8 h 94"/>
                <a:gd name="T10" fmla="*/ 25 w 90"/>
                <a:gd name="T11" fmla="*/ 0 h 94"/>
                <a:gd name="T12" fmla="*/ 31 w 90"/>
                <a:gd name="T13" fmla="*/ 11 h 94"/>
                <a:gd name="T14" fmla="*/ 12 w 90"/>
                <a:gd name="T15" fmla="*/ 22 h 94"/>
                <a:gd name="T16" fmla="*/ 12 w 90"/>
                <a:gd name="T17" fmla="*/ 45 h 94"/>
                <a:gd name="T18" fmla="*/ 37 w 90"/>
                <a:gd name="T19" fmla="*/ 45 h 94"/>
                <a:gd name="T20" fmla="*/ 37 w 90"/>
                <a:gd name="T21" fmla="*/ 57 h 94"/>
                <a:gd name="T22" fmla="*/ 12 w 90"/>
                <a:gd name="T23" fmla="*/ 57 h 94"/>
                <a:gd name="T24" fmla="*/ 12 w 90"/>
                <a:gd name="T25" fmla="*/ 82 h 94"/>
                <a:gd name="T26" fmla="*/ 77 w 90"/>
                <a:gd name="T27" fmla="*/ 82 h 94"/>
                <a:gd name="T28" fmla="*/ 77 w 90"/>
                <a:gd name="T29" fmla="*/ 57 h 94"/>
                <a:gd name="T30" fmla="*/ 53 w 90"/>
                <a:gd name="T31" fmla="*/ 57 h 94"/>
                <a:gd name="T32" fmla="*/ 53 w 90"/>
                <a:gd name="T33" fmla="*/ 45 h 94"/>
                <a:gd name="T34" fmla="*/ 77 w 90"/>
                <a:gd name="T35" fmla="*/ 45 h 94"/>
                <a:gd name="T36" fmla="*/ 77 w 90"/>
                <a:gd name="T37" fmla="*/ 20 h 94"/>
                <a:gd name="T38" fmla="*/ 53 w 90"/>
                <a:gd name="T39" fmla="*/ 20 h 94"/>
                <a:gd name="T40" fmla="*/ 53 w 90"/>
                <a:gd name="T41" fmla="*/ 8 h 94"/>
                <a:gd name="T42" fmla="*/ 77 w 90"/>
                <a:gd name="T43" fmla="*/ 8 h 94"/>
                <a:gd name="T44" fmla="*/ 90 w 90"/>
                <a:gd name="T45" fmla="*/ 8 h 94"/>
                <a:gd name="T46" fmla="*/ 90 w 90"/>
                <a:gd name="T47" fmla="*/ 94 h 94"/>
                <a:gd name="T48" fmla="*/ 77 w 90"/>
                <a:gd name="T49" fmla="*/ 94 h 94"/>
                <a:gd name="T50" fmla="*/ 12 w 90"/>
                <a:gd name="T5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94">
                  <a:moveTo>
                    <a:pt x="12" y="94"/>
                  </a:moveTo>
                  <a:lnTo>
                    <a:pt x="0" y="94"/>
                  </a:lnTo>
                  <a:lnTo>
                    <a:pt x="0" y="82"/>
                  </a:lnTo>
                  <a:lnTo>
                    <a:pt x="0" y="8"/>
                  </a:lnTo>
                  <a:lnTo>
                    <a:pt x="11" y="8"/>
                  </a:lnTo>
                  <a:lnTo>
                    <a:pt x="25" y="0"/>
                  </a:lnTo>
                  <a:lnTo>
                    <a:pt x="31" y="11"/>
                  </a:lnTo>
                  <a:lnTo>
                    <a:pt x="12" y="22"/>
                  </a:lnTo>
                  <a:lnTo>
                    <a:pt x="12" y="45"/>
                  </a:lnTo>
                  <a:lnTo>
                    <a:pt x="37" y="45"/>
                  </a:lnTo>
                  <a:lnTo>
                    <a:pt x="37" y="57"/>
                  </a:lnTo>
                  <a:lnTo>
                    <a:pt x="12" y="57"/>
                  </a:lnTo>
                  <a:lnTo>
                    <a:pt x="12" y="82"/>
                  </a:lnTo>
                  <a:lnTo>
                    <a:pt x="77" y="82"/>
                  </a:lnTo>
                  <a:lnTo>
                    <a:pt x="77" y="57"/>
                  </a:lnTo>
                  <a:lnTo>
                    <a:pt x="53" y="57"/>
                  </a:lnTo>
                  <a:lnTo>
                    <a:pt x="53" y="45"/>
                  </a:lnTo>
                  <a:lnTo>
                    <a:pt x="77" y="45"/>
                  </a:lnTo>
                  <a:lnTo>
                    <a:pt x="77" y="20"/>
                  </a:lnTo>
                  <a:lnTo>
                    <a:pt x="53" y="20"/>
                  </a:lnTo>
                  <a:lnTo>
                    <a:pt x="53" y="8"/>
                  </a:lnTo>
                  <a:lnTo>
                    <a:pt x="77" y="8"/>
                  </a:lnTo>
                  <a:lnTo>
                    <a:pt x="90" y="8"/>
                  </a:lnTo>
                  <a:lnTo>
                    <a:pt x="90" y="94"/>
                  </a:lnTo>
                  <a:lnTo>
                    <a:pt x="77" y="94"/>
                  </a:lnTo>
                  <a:lnTo>
                    <a:pt x="12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1995488" y="1165226"/>
              <a:ext cx="39688" cy="46038"/>
            </a:xfrm>
            <a:custGeom>
              <a:avLst/>
              <a:gdLst>
                <a:gd name="T0" fmla="*/ 0 w 25"/>
                <a:gd name="T1" fmla="*/ 23 h 29"/>
                <a:gd name="T2" fmla="*/ 14 w 25"/>
                <a:gd name="T3" fmla="*/ 0 h 29"/>
                <a:gd name="T4" fmla="*/ 25 w 25"/>
                <a:gd name="T5" fmla="*/ 6 h 29"/>
                <a:gd name="T6" fmla="*/ 10 w 25"/>
                <a:gd name="T7" fmla="*/ 29 h 29"/>
                <a:gd name="T8" fmla="*/ 0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23"/>
                  </a:moveTo>
                  <a:lnTo>
                    <a:pt x="14" y="0"/>
                  </a:lnTo>
                  <a:lnTo>
                    <a:pt x="25" y="6"/>
                  </a:lnTo>
                  <a:lnTo>
                    <a:pt x="10" y="29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1938338" y="1158876"/>
              <a:ext cx="39688" cy="46038"/>
            </a:xfrm>
            <a:custGeom>
              <a:avLst/>
              <a:gdLst>
                <a:gd name="T0" fmla="*/ 25 w 25"/>
                <a:gd name="T1" fmla="*/ 23 h 29"/>
                <a:gd name="T2" fmla="*/ 14 w 25"/>
                <a:gd name="T3" fmla="*/ 29 h 29"/>
                <a:gd name="T4" fmla="*/ 0 w 25"/>
                <a:gd name="T5" fmla="*/ 6 h 29"/>
                <a:gd name="T6" fmla="*/ 10 w 25"/>
                <a:gd name="T7" fmla="*/ 0 h 29"/>
                <a:gd name="T8" fmla="*/ 25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25" y="23"/>
                  </a:moveTo>
                  <a:lnTo>
                    <a:pt x="14" y="29"/>
                  </a:lnTo>
                  <a:lnTo>
                    <a:pt x="0" y="6"/>
                  </a:lnTo>
                  <a:lnTo>
                    <a:pt x="10" y="0"/>
                  </a:lnTo>
                  <a:lnTo>
                    <a:pt x="25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1898650" y="1165226"/>
              <a:ext cx="39688" cy="46038"/>
            </a:xfrm>
            <a:custGeom>
              <a:avLst/>
              <a:gdLst>
                <a:gd name="T0" fmla="*/ 0 w 25"/>
                <a:gd name="T1" fmla="*/ 6 h 29"/>
                <a:gd name="T2" fmla="*/ 11 w 25"/>
                <a:gd name="T3" fmla="*/ 0 h 29"/>
                <a:gd name="T4" fmla="*/ 25 w 25"/>
                <a:gd name="T5" fmla="*/ 23 h 29"/>
                <a:gd name="T6" fmla="*/ 15 w 25"/>
                <a:gd name="T7" fmla="*/ 29 h 29"/>
                <a:gd name="T8" fmla="*/ 0 w 25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6"/>
                  </a:moveTo>
                  <a:lnTo>
                    <a:pt x="11" y="0"/>
                  </a:lnTo>
                  <a:lnTo>
                    <a:pt x="25" y="23"/>
                  </a:lnTo>
                  <a:lnTo>
                    <a:pt x="15" y="29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1892300" y="1109663"/>
              <a:ext cx="134938" cy="46038"/>
            </a:xfrm>
            <a:custGeom>
              <a:avLst/>
              <a:gdLst>
                <a:gd name="T0" fmla="*/ 0 w 85"/>
                <a:gd name="T1" fmla="*/ 17 h 29"/>
                <a:gd name="T2" fmla="*/ 82 w 85"/>
                <a:gd name="T3" fmla="*/ 0 h 29"/>
                <a:gd name="T4" fmla="*/ 85 w 85"/>
                <a:gd name="T5" fmla="*/ 11 h 29"/>
                <a:gd name="T6" fmla="*/ 3 w 85"/>
                <a:gd name="T7" fmla="*/ 29 h 29"/>
                <a:gd name="T8" fmla="*/ 0 w 85"/>
                <a:gd name="T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9">
                  <a:moveTo>
                    <a:pt x="0" y="17"/>
                  </a:moveTo>
                  <a:lnTo>
                    <a:pt x="82" y="0"/>
                  </a:lnTo>
                  <a:lnTo>
                    <a:pt x="85" y="11"/>
                  </a:lnTo>
                  <a:lnTo>
                    <a:pt x="3" y="29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1768475" y="1160463"/>
              <a:ext cx="117475" cy="207963"/>
            </a:xfrm>
            <a:custGeom>
              <a:avLst/>
              <a:gdLst>
                <a:gd name="T0" fmla="*/ 46 w 74"/>
                <a:gd name="T1" fmla="*/ 49 h 131"/>
                <a:gd name="T2" fmla="*/ 48 w 74"/>
                <a:gd name="T3" fmla="*/ 48 h 131"/>
                <a:gd name="T4" fmla="*/ 71 w 74"/>
                <a:gd name="T5" fmla="*/ 88 h 131"/>
                <a:gd name="T6" fmla="*/ 60 w 74"/>
                <a:gd name="T7" fmla="*/ 94 h 131"/>
                <a:gd name="T8" fmla="*/ 46 w 74"/>
                <a:gd name="T9" fmla="*/ 68 h 131"/>
                <a:gd name="T10" fmla="*/ 46 w 74"/>
                <a:gd name="T11" fmla="*/ 131 h 131"/>
                <a:gd name="T12" fmla="*/ 33 w 74"/>
                <a:gd name="T13" fmla="*/ 131 h 131"/>
                <a:gd name="T14" fmla="*/ 33 w 74"/>
                <a:gd name="T15" fmla="*/ 59 h 131"/>
                <a:gd name="T16" fmla="*/ 11 w 74"/>
                <a:gd name="T17" fmla="*/ 98 h 131"/>
                <a:gd name="T18" fmla="*/ 0 w 74"/>
                <a:gd name="T19" fmla="*/ 91 h 131"/>
                <a:gd name="T20" fmla="*/ 33 w 74"/>
                <a:gd name="T21" fmla="*/ 34 h 131"/>
                <a:gd name="T22" fmla="*/ 33 w 74"/>
                <a:gd name="T23" fmla="*/ 25 h 131"/>
                <a:gd name="T24" fmla="*/ 5 w 74"/>
                <a:gd name="T25" fmla="*/ 25 h 131"/>
                <a:gd name="T26" fmla="*/ 5 w 74"/>
                <a:gd name="T27" fmla="*/ 13 h 131"/>
                <a:gd name="T28" fmla="*/ 33 w 74"/>
                <a:gd name="T29" fmla="*/ 13 h 131"/>
                <a:gd name="T30" fmla="*/ 33 w 74"/>
                <a:gd name="T31" fmla="*/ 0 h 131"/>
                <a:gd name="T32" fmla="*/ 46 w 74"/>
                <a:gd name="T33" fmla="*/ 0 h 131"/>
                <a:gd name="T34" fmla="*/ 46 w 74"/>
                <a:gd name="T35" fmla="*/ 13 h 131"/>
                <a:gd name="T36" fmla="*/ 74 w 74"/>
                <a:gd name="T37" fmla="*/ 13 h 131"/>
                <a:gd name="T38" fmla="*/ 74 w 74"/>
                <a:gd name="T39" fmla="*/ 25 h 131"/>
                <a:gd name="T40" fmla="*/ 46 w 74"/>
                <a:gd name="T41" fmla="*/ 25 h 131"/>
                <a:gd name="T42" fmla="*/ 46 w 74"/>
                <a:gd name="T43" fmla="*/ 4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131">
                  <a:moveTo>
                    <a:pt x="46" y="49"/>
                  </a:moveTo>
                  <a:lnTo>
                    <a:pt x="48" y="48"/>
                  </a:lnTo>
                  <a:lnTo>
                    <a:pt x="71" y="88"/>
                  </a:lnTo>
                  <a:lnTo>
                    <a:pt x="60" y="94"/>
                  </a:lnTo>
                  <a:lnTo>
                    <a:pt x="46" y="68"/>
                  </a:lnTo>
                  <a:lnTo>
                    <a:pt x="46" y="131"/>
                  </a:lnTo>
                  <a:lnTo>
                    <a:pt x="33" y="131"/>
                  </a:lnTo>
                  <a:lnTo>
                    <a:pt x="33" y="59"/>
                  </a:lnTo>
                  <a:lnTo>
                    <a:pt x="11" y="98"/>
                  </a:lnTo>
                  <a:lnTo>
                    <a:pt x="0" y="91"/>
                  </a:lnTo>
                  <a:lnTo>
                    <a:pt x="33" y="34"/>
                  </a:lnTo>
                  <a:lnTo>
                    <a:pt x="33" y="25"/>
                  </a:lnTo>
                  <a:lnTo>
                    <a:pt x="5" y="25"/>
                  </a:lnTo>
                  <a:lnTo>
                    <a:pt x="5" y="13"/>
                  </a:lnTo>
                  <a:lnTo>
                    <a:pt x="33" y="1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13"/>
                  </a:lnTo>
                  <a:lnTo>
                    <a:pt x="74" y="13"/>
                  </a:lnTo>
                  <a:lnTo>
                    <a:pt x="74" y="25"/>
                  </a:lnTo>
                  <a:lnTo>
                    <a:pt x="46" y="25"/>
                  </a:lnTo>
                  <a:lnTo>
                    <a:pt x="46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1774825" y="1111251"/>
              <a:ext cx="103188" cy="44450"/>
            </a:xfrm>
            <a:custGeom>
              <a:avLst/>
              <a:gdLst>
                <a:gd name="T0" fmla="*/ 0 w 65"/>
                <a:gd name="T1" fmla="*/ 16 h 28"/>
                <a:gd name="T2" fmla="*/ 62 w 65"/>
                <a:gd name="T3" fmla="*/ 0 h 28"/>
                <a:gd name="T4" fmla="*/ 65 w 65"/>
                <a:gd name="T5" fmla="*/ 11 h 28"/>
                <a:gd name="T6" fmla="*/ 4 w 65"/>
                <a:gd name="T7" fmla="*/ 28 h 28"/>
                <a:gd name="T8" fmla="*/ 0 w 65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8">
                  <a:moveTo>
                    <a:pt x="0" y="16"/>
                  </a:moveTo>
                  <a:lnTo>
                    <a:pt x="62" y="0"/>
                  </a:lnTo>
                  <a:lnTo>
                    <a:pt x="65" y="11"/>
                  </a:lnTo>
                  <a:lnTo>
                    <a:pt x="4" y="28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1281113" y="1446213"/>
              <a:ext cx="698500" cy="392113"/>
            </a:xfrm>
            <a:custGeom>
              <a:avLst/>
              <a:gdLst>
                <a:gd name="T0" fmla="*/ 740 w 776"/>
                <a:gd name="T1" fmla="*/ 336 h 436"/>
                <a:gd name="T2" fmla="*/ 626 w 776"/>
                <a:gd name="T3" fmla="*/ 383 h 436"/>
                <a:gd name="T4" fmla="*/ 462 w 776"/>
                <a:gd name="T5" fmla="*/ 218 h 436"/>
                <a:gd name="T6" fmla="*/ 626 w 776"/>
                <a:gd name="T7" fmla="*/ 54 h 436"/>
                <a:gd name="T8" fmla="*/ 738 w 776"/>
                <a:gd name="T9" fmla="*/ 99 h 436"/>
                <a:gd name="T10" fmla="*/ 774 w 776"/>
                <a:gd name="T11" fmla="*/ 58 h 436"/>
                <a:gd name="T12" fmla="*/ 626 w 776"/>
                <a:gd name="T13" fmla="*/ 0 h 436"/>
                <a:gd name="T14" fmla="*/ 422 w 776"/>
                <a:gd name="T15" fmla="*/ 141 h 436"/>
                <a:gd name="T16" fmla="*/ 218 w 776"/>
                <a:gd name="T17" fmla="*/ 0 h 436"/>
                <a:gd name="T18" fmla="*/ 0 w 776"/>
                <a:gd name="T19" fmla="*/ 218 h 436"/>
                <a:gd name="T20" fmla="*/ 218 w 776"/>
                <a:gd name="T21" fmla="*/ 436 h 436"/>
                <a:gd name="T22" fmla="*/ 422 w 776"/>
                <a:gd name="T23" fmla="*/ 294 h 436"/>
                <a:gd name="T24" fmla="*/ 626 w 776"/>
                <a:gd name="T25" fmla="*/ 436 h 436"/>
                <a:gd name="T26" fmla="*/ 776 w 776"/>
                <a:gd name="T27" fmla="*/ 375 h 436"/>
                <a:gd name="T28" fmla="*/ 740 w 776"/>
                <a:gd name="T29" fmla="*/ 336 h 436"/>
                <a:gd name="T30" fmla="*/ 218 w 776"/>
                <a:gd name="T31" fmla="*/ 382 h 436"/>
                <a:gd name="T32" fmla="*/ 55 w 776"/>
                <a:gd name="T33" fmla="*/ 219 h 436"/>
                <a:gd name="T34" fmla="*/ 218 w 776"/>
                <a:gd name="T35" fmla="*/ 55 h 436"/>
                <a:gd name="T36" fmla="*/ 381 w 776"/>
                <a:gd name="T37" fmla="*/ 219 h 436"/>
                <a:gd name="T38" fmla="*/ 218 w 776"/>
                <a:gd name="T39" fmla="*/ 38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6" h="436">
                  <a:moveTo>
                    <a:pt x="740" y="336"/>
                  </a:moveTo>
                  <a:cubicBezTo>
                    <a:pt x="710" y="365"/>
                    <a:pt x="670" y="383"/>
                    <a:pt x="626" y="383"/>
                  </a:cubicBezTo>
                  <a:cubicBezTo>
                    <a:pt x="536" y="383"/>
                    <a:pt x="462" y="309"/>
                    <a:pt x="462" y="218"/>
                  </a:cubicBezTo>
                  <a:cubicBezTo>
                    <a:pt x="462" y="128"/>
                    <a:pt x="536" y="54"/>
                    <a:pt x="626" y="54"/>
                  </a:cubicBezTo>
                  <a:cubicBezTo>
                    <a:pt x="670" y="54"/>
                    <a:pt x="709" y="71"/>
                    <a:pt x="738" y="99"/>
                  </a:cubicBezTo>
                  <a:cubicBezTo>
                    <a:pt x="774" y="58"/>
                    <a:pt x="774" y="58"/>
                    <a:pt x="774" y="58"/>
                  </a:cubicBezTo>
                  <a:cubicBezTo>
                    <a:pt x="735" y="22"/>
                    <a:pt x="683" y="0"/>
                    <a:pt x="626" y="0"/>
                  </a:cubicBezTo>
                  <a:cubicBezTo>
                    <a:pt x="532" y="0"/>
                    <a:pt x="453" y="58"/>
                    <a:pt x="422" y="141"/>
                  </a:cubicBezTo>
                  <a:cubicBezTo>
                    <a:pt x="391" y="58"/>
                    <a:pt x="311" y="0"/>
                    <a:pt x="218" y="0"/>
                  </a:cubicBezTo>
                  <a:cubicBezTo>
                    <a:pt x="98" y="0"/>
                    <a:pt x="0" y="97"/>
                    <a:pt x="0" y="218"/>
                  </a:cubicBezTo>
                  <a:cubicBezTo>
                    <a:pt x="0" y="338"/>
                    <a:pt x="98" y="436"/>
                    <a:pt x="218" y="436"/>
                  </a:cubicBezTo>
                  <a:cubicBezTo>
                    <a:pt x="311" y="436"/>
                    <a:pt x="391" y="377"/>
                    <a:pt x="422" y="294"/>
                  </a:cubicBezTo>
                  <a:cubicBezTo>
                    <a:pt x="453" y="377"/>
                    <a:pt x="532" y="436"/>
                    <a:pt x="626" y="436"/>
                  </a:cubicBezTo>
                  <a:cubicBezTo>
                    <a:pt x="684" y="436"/>
                    <a:pt x="737" y="413"/>
                    <a:pt x="776" y="375"/>
                  </a:cubicBezTo>
                  <a:lnTo>
                    <a:pt x="740" y="336"/>
                  </a:lnTo>
                  <a:close/>
                  <a:moveTo>
                    <a:pt x="218" y="382"/>
                  </a:moveTo>
                  <a:cubicBezTo>
                    <a:pt x="128" y="382"/>
                    <a:pt x="55" y="309"/>
                    <a:pt x="55" y="219"/>
                  </a:cubicBezTo>
                  <a:cubicBezTo>
                    <a:pt x="55" y="128"/>
                    <a:pt x="128" y="55"/>
                    <a:pt x="218" y="55"/>
                  </a:cubicBezTo>
                  <a:cubicBezTo>
                    <a:pt x="308" y="55"/>
                    <a:pt x="381" y="128"/>
                    <a:pt x="381" y="219"/>
                  </a:cubicBezTo>
                  <a:cubicBezTo>
                    <a:pt x="381" y="309"/>
                    <a:pt x="308" y="382"/>
                    <a:pt x="218" y="3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 noEditPoints="1"/>
            </p:cNvSpPr>
            <p:nvPr/>
          </p:nvSpPr>
          <p:spPr bwMode="auto">
            <a:xfrm>
              <a:off x="603250" y="1054101"/>
              <a:ext cx="679450" cy="800100"/>
            </a:xfrm>
            <a:custGeom>
              <a:avLst/>
              <a:gdLst>
                <a:gd name="T0" fmla="*/ 313 w 756"/>
                <a:gd name="T1" fmla="*/ 0 h 888"/>
                <a:gd name="T2" fmla="*/ 296 w 756"/>
                <a:gd name="T3" fmla="*/ 1 h 888"/>
                <a:gd name="T4" fmla="*/ 296 w 756"/>
                <a:gd name="T5" fmla="*/ 0 h 888"/>
                <a:gd name="T6" fmla="*/ 0 w 756"/>
                <a:gd name="T7" fmla="*/ 0 h 888"/>
                <a:gd name="T8" fmla="*/ 0 w 756"/>
                <a:gd name="T9" fmla="*/ 888 h 888"/>
                <a:gd name="T10" fmla="*/ 296 w 756"/>
                <a:gd name="T11" fmla="*/ 888 h 888"/>
                <a:gd name="T12" fmla="*/ 296 w 756"/>
                <a:gd name="T13" fmla="*/ 888 h 888"/>
                <a:gd name="T14" fmla="*/ 311 w 756"/>
                <a:gd name="T15" fmla="*/ 888 h 888"/>
                <a:gd name="T16" fmla="*/ 756 w 756"/>
                <a:gd name="T17" fmla="*/ 442 h 888"/>
                <a:gd name="T18" fmla="*/ 313 w 756"/>
                <a:gd name="T19" fmla="*/ 0 h 888"/>
                <a:gd name="T20" fmla="*/ 257 w 756"/>
                <a:gd name="T21" fmla="*/ 326 h 888"/>
                <a:gd name="T22" fmla="*/ 349 w 756"/>
                <a:gd name="T23" fmla="*/ 92 h 888"/>
                <a:gd name="T24" fmla="*/ 411 w 756"/>
                <a:gd name="T25" fmla="*/ 341 h 888"/>
                <a:gd name="T26" fmla="*/ 317 w 756"/>
                <a:gd name="T27" fmla="*/ 578 h 888"/>
                <a:gd name="T28" fmla="*/ 257 w 756"/>
                <a:gd name="T29" fmla="*/ 326 h 888"/>
                <a:gd name="T30" fmla="*/ 234 w 756"/>
                <a:gd name="T31" fmla="*/ 790 h 888"/>
                <a:gd name="T32" fmla="*/ 118 w 756"/>
                <a:gd name="T33" fmla="*/ 558 h 888"/>
                <a:gd name="T34" fmla="*/ 212 w 756"/>
                <a:gd name="T35" fmla="*/ 279 h 888"/>
                <a:gd name="T36" fmla="*/ 273 w 756"/>
                <a:gd name="T37" fmla="*/ 573 h 888"/>
                <a:gd name="T38" fmla="*/ 278 w 756"/>
                <a:gd name="T39" fmla="*/ 667 h 888"/>
                <a:gd name="T40" fmla="*/ 234 w 756"/>
                <a:gd name="T41" fmla="*/ 790 h 888"/>
                <a:gd name="T42" fmla="*/ 505 w 756"/>
                <a:gd name="T43" fmla="*/ 664 h 888"/>
                <a:gd name="T44" fmla="*/ 278 w 756"/>
                <a:gd name="T45" fmla="*/ 789 h 888"/>
                <a:gd name="T46" fmla="*/ 395 w 756"/>
                <a:gd name="T47" fmla="*/ 559 h 888"/>
                <a:gd name="T48" fmla="*/ 616 w 756"/>
                <a:gd name="T49" fmla="*/ 426 h 888"/>
                <a:gd name="T50" fmla="*/ 505 w 756"/>
                <a:gd name="T51" fmla="*/ 664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6" h="888">
                  <a:moveTo>
                    <a:pt x="313" y="0"/>
                  </a:moveTo>
                  <a:cubicBezTo>
                    <a:pt x="307" y="0"/>
                    <a:pt x="302" y="0"/>
                    <a:pt x="296" y="1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88"/>
                    <a:pt x="0" y="888"/>
                    <a:pt x="0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301" y="888"/>
                    <a:pt x="306" y="888"/>
                    <a:pt x="311" y="888"/>
                  </a:cubicBezTo>
                  <a:cubicBezTo>
                    <a:pt x="556" y="888"/>
                    <a:pt x="756" y="686"/>
                    <a:pt x="756" y="442"/>
                  </a:cubicBezTo>
                  <a:cubicBezTo>
                    <a:pt x="756" y="197"/>
                    <a:pt x="557" y="1"/>
                    <a:pt x="313" y="0"/>
                  </a:cubicBezTo>
                  <a:close/>
                  <a:moveTo>
                    <a:pt x="257" y="326"/>
                  </a:moveTo>
                  <a:cubicBezTo>
                    <a:pt x="268" y="192"/>
                    <a:pt x="349" y="92"/>
                    <a:pt x="349" y="92"/>
                  </a:cubicBezTo>
                  <a:cubicBezTo>
                    <a:pt x="349" y="92"/>
                    <a:pt x="427" y="188"/>
                    <a:pt x="411" y="341"/>
                  </a:cubicBezTo>
                  <a:cubicBezTo>
                    <a:pt x="396" y="491"/>
                    <a:pt x="317" y="578"/>
                    <a:pt x="317" y="578"/>
                  </a:cubicBezTo>
                  <a:cubicBezTo>
                    <a:pt x="317" y="578"/>
                    <a:pt x="245" y="459"/>
                    <a:pt x="257" y="326"/>
                  </a:cubicBezTo>
                  <a:close/>
                  <a:moveTo>
                    <a:pt x="234" y="790"/>
                  </a:moveTo>
                  <a:cubicBezTo>
                    <a:pt x="234" y="790"/>
                    <a:pt x="127" y="667"/>
                    <a:pt x="118" y="558"/>
                  </a:cubicBezTo>
                  <a:cubicBezTo>
                    <a:pt x="105" y="410"/>
                    <a:pt x="212" y="279"/>
                    <a:pt x="212" y="279"/>
                  </a:cubicBezTo>
                  <a:cubicBezTo>
                    <a:pt x="205" y="483"/>
                    <a:pt x="273" y="573"/>
                    <a:pt x="273" y="573"/>
                  </a:cubicBezTo>
                  <a:cubicBezTo>
                    <a:pt x="273" y="573"/>
                    <a:pt x="289" y="597"/>
                    <a:pt x="278" y="667"/>
                  </a:cubicBezTo>
                  <a:cubicBezTo>
                    <a:pt x="267" y="736"/>
                    <a:pt x="234" y="790"/>
                    <a:pt x="234" y="790"/>
                  </a:cubicBezTo>
                  <a:close/>
                  <a:moveTo>
                    <a:pt x="505" y="664"/>
                  </a:moveTo>
                  <a:cubicBezTo>
                    <a:pt x="408" y="771"/>
                    <a:pt x="278" y="789"/>
                    <a:pt x="278" y="789"/>
                  </a:cubicBezTo>
                  <a:cubicBezTo>
                    <a:pt x="278" y="789"/>
                    <a:pt x="282" y="666"/>
                    <a:pt x="395" y="559"/>
                  </a:cubicBezTo>
                  <a:cubicBezTo>
                    <a:pt x="508" y="453"/>
                    <a:pt x="616" y="426"/>
                    <a:pt x="616" y="426"/>
                  </a:cubicBezTo>
                  <a:cubicBezTo>
                    <a:pt x="616" y="426"/>
                    <a:pt x="601" y="557"/>
                    <a:pt x="505" y="6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7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0" y="249555"/>
            <a:ext cx="946785" cy="4514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64870" y="1574800"/>
            <a:ext cx="53784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、设备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布局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组成图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22755" y="583565"/>
            <a:ext cx="9022080" cy="1102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/>
              <a:t>设备前后左右方向定义：大车以卸料侧（维修平台）为右侧作为基准定义。小车左右移动区分：左侧为清扫位，右侧为卸料位，小车移动即为左移清扫，右移卸料，右移驻车</a:t>
            </a:r>
            <a:endParaRPr lang="zh-CN" altLang="en-US"/>
          </a:p>
        </p:txBody>
      </p:sp>
      <p:sp>
        <p:nvSpPr>
          <p:cNvPr id="38" name="文本框 37"/>
          <p:cNvSpPr txBox="1"/>
          <p:nvPr>
            <p:custDataLst>
              <p:tags r:id="rId3"/>
            </p:custDataLst>
          </p:nvPr>
        </p:nvSpPr>
        <p:spPr>
          <a:xfrm>
            <a:off x="168275" y="6358255"/>
            <a:ext cx="295211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湖南一程智能科技有限公司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Hunan Yicheng Intelligent Technology Co.Lt</a:t>
            </a:r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zh-CN" sz="9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0020" y="1003935"/>
            <a:ext cx="53784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12" descr="img_v3_02fq_afd17ef2-d832-4636-a149-aaa7a94e5ab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9645" y="1774190"/>
            <a:ext cx="544830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168468" y="583664"/>
            <a:ext cx="608851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68468" y="231790"/>
            <a:ext cx="613846" cy="255727"/>
            <a:chOff x="603250" y="1054101"/>
            <a:chExt cx="1951038" cy="812800"/>
          </a:xfrm>
          <a:solidFill>
            <a:schemeClr val="bg1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2365375" y="1431926"/>
              <a:ext cx="188913" cy="407988"/>
            </a:xfrm>
            <a:custGeom>
              <a:avLst/>
              <a:gdLst>
                <a:gd name="T0" fmla="*/ 48 w 210"/>
                <a:gd name="T1" fmla="*/ 208 h 453"/>
                <a:gd name="T2" fmla="*/ 46 w 210"/>
                <a:gd name="T3" fmla="*/ 208 h 453"/>
                <a:gd name="T4" fmla="*/ 46 w 210"/>
                <a:gd name="T5" fmla="*/ 451 h 453"/>
                <a:gd name="T6" fmla="*/ 0 w 210"/>
                <a:gd name="T7" fmla="*/ 453 h 453"/>
                <a:gd name="T8" fmla="*/ 0 w 210"/>
                <a:gd name="T9" fmla="*/ 208 h 453"/>
                <a:gd name="T10" fmla="*/ 0 w 210"/>
                <a:gd name="T11" fmla="*/ 204 h 453"/>
                <a:gd name="T12" fmla="*/ 0 w 210"/>
                <a:gd name="T13" fmla="*/ 164 h 453"/>
                <a:gd name="T14" fmla="*/ 210 w 210"/>
                <a:gd name="T15" fmla="*/ 0 h 453"/>
                <a:gd name="T16" fmla="*/ 210 w 210"/>
                <a:gd name="T17" fmla="*/ 55 h 453"/>
                <a:gd name="T18" fmla="*/ 48 w 210"/>
                <a:gd name="T19" fmla="*/ 2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453">
                  <a:moveTo>
                    <a:pt x="48" y="208"/>
                  </a:moveTo>
                  <a:cubicBezTo>
                    <a:pt x="46" y="208"/>
                    <a:pt x="46" y="208"/>
                    <a:pt x="46" y="208"/>
                  </a:cubicBezTo>
                  <a:cubicBezTo>
                    <a:pt x="46" y="451"/>
                    <a:pt x="46" y="451"/>
                    <a:pt x="46" y="451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4" y="70"/>
                    <a:pt x="109" y="0"/>
                    <a:pt x="210" y="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125" y="57"/>
                    <a:pt x="56" y="123"/>
                    <a:pt x="48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2466975" y="1135063"/>
              <a:ext cx="71438" cy="231775"/>
            </a:xfrm>
            <a:custGeom>
              <a:avLst/>
              <a:gdLst>
                <a:gd name="T0" fmla="*/ 0 w 79"/>
                <a:gd name="T1" fmla="*/ 185 h 258"/>
                <a:gd name="T2" fmla="*/ 0 w 79"/>
                <a:gd name="T3" fmla="*/ 185 h 258"/>
                <a:gd name="T4" fmla="*/ 0 w 79"/>
                <a:gd name="T5" fmla="*/ 0 h 258"/>
                <a:gd name="T6" fmla="*/ 21 w 79"/>
                <a:gd name="T7" fmla="*/ 0 h 258"/>
                <a:gd name="T8" fmla="*/ 21 w 79"/>
                <a:gd name="T9" fmla="*/ 186 h 258"/>
                <a:gd name="T10" fmla="*/ 79 w 79"/>
                <a:gd name="T11" fmla="*/ 240 h 258"/>
                <a:gd name="T12" fmla="*/ 79 w 79"/>
                <a:gd name="T13" fmla="*/ 258 h 258"/>
                <a:gd name="T14" fmla="*/ 76 w 79"/>
                <a:gd name="T15" fmla="*/ 258 h 258"/>
                <a:gd name="T16" fmla="*/ 0 w 79"/>
                <a:gd name="T17" fmla="*/ 18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58"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24" y="216"/>
                    <a:pt x="48" y="240"/>
                    <a:pt x="79" y="240"/>
                  </a:cubicBezTo>
                  <a:cubicBezTo>
                    <a:pt x="79" y="258"/>
                    <a:pt x="79" y="258"/>
                    <a:pt x="79" y="258"/>
                  </a:cubicBezTo>
                  <a:cubicBezTo>
                    <a:pt x="78" y="258"/>
                    <a:pt x="77" y="258"/>
                    <a:pt x="76" y="258"/>
                  </a:cubicBezTo>
                  <a:cubicBezTo>
                    <a:pt x="35" y="258"/>
                    <a:pt x="1" y="226"/>
                    <a:pt x="0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2332038" y="1135063"/>
              <a:ext cx="69850" cy="231775"/>
            </a:xfrm>
            <a:custGeom>
              <a:avLst/>
              <a:gdLst>
                <a:gd name="T0" fmla="*/ 79 w 79"/>
                <a:gd name="T1" fmla="*/ 188 h 258"/>
                <a:gd name="T2" fmla="*/ 79 w 79"/>
                <a:gd name="T3" fmla="*/ 188 h 258"/>
                <a:gd name="T4" fmla="*/ 3 w 79"/>
                <a:gd name="T5" fmla="*/ 258 h 258"/>
                <a:gd name="T6" fmla="*/ 0 w 79"/>
                <a:gd name="T7" fmla="*/ 258 h 258"/>
                <a:gd name="T8" fmla="*/ 0 w 79"/>
                <a:gd name="T9" fmla="*/ 240 h 258"/>
                <a:gd name="T10" fmla="*/ 57 w 79"/>
                <a:gd name="T11" fmla="*/ 186 h 258"/>
                <a:gd name="T12" fmla="*/ 57 w 79"/>
                <a:gd name="T13" fmla="*/ 0 h 258"/>
                <a:gd name="T14" fmla="*/ 79 w 79"/>
                <a:gd name="T15" fmla="*/ 0 h 258"/>
                <a:gd name="T16" fmla="*/ 79 w 79"/>
                <a:gd name="T17" fmla="*/ 185 h 258"/>
                <a:gd name="T18" fmla="*/ 79 w 79"/>
                <a:gd name="T19" fmla="*/ 185 h 258"/>
                <a:gd name="T20" fmla="*/ 79 w 79"/>
                <a:gd name="T21" fmla="*/ 186 h 258"/>
                <a:gd name="T22" fmla="*/ 79 w 79"/>
                <a:gd name="T23" fmla="*/ 18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258">
                  <a:moveTo>
                    <a:pt x="79" y="188"/>
                  </a:moveTo>
                  <a:cubicBezTo>
                    <a:pt x="79" y="188"/>
                    <a:pt x="79" y="188"/>
                    <a:pt x="79" y="188"/>
                  </a:cubicBezTo>
                  <a:cubicBezTo>
                    <a:pt x="76" y="227"/>
                    <a:pt x="44" y="258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0" y="240"/>
                    <a:pt x="55" y="216"/>
                    <a:pt x="57" y="18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6"/>
                    <a:pt x="79" y="186"/>
                    <a:pt x="79" y="186"/>
                  </a:cubicBezTo>
                  <a:lnTo>
                    <a:pt x="79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1925638" y="1417638"/>
              <a:ext cx="430213" cy="449263"/>
            </a:xfrm>
            <a:custGeom>
              <a:avLst/>
              <a:gdLst>
                <a:gd name="T0" fmla="*/ 463 w 478"/>
                <a:gd name="T1" fmla="*/ 211 h 498"/>
                <a:gd name="T2" fmla="*/ 409 w 478"/>
                <a:gd name="T3" fmla="*/ 220 h 498"/>
                <a:gd name="T4" fmla="*/ 330 w 478"/>
                <a:gd name="T5" fmla="*/ 391 h 498"/>
                <a:gd name="T6" fmla="*/ 108 w 478"/>
                <a:gd name="T7" fmla="*/ 332 h 498"/>
                <a:gd name="T8" fmla="*/ 417 w 478"/>
                <a:gd name="T9" fmla="*/ 153 h 498"/>
                <a:gd name="T10" fmla="*/ 417 w 478"/>
                <a:gd name="T11" fmla="*/ 153 h 498"/>
                <a:gd name="T12" fmla="*/ 438 w 478"/>
                <a:gd name="T13" fmla="*/ 141 h 498"/>
                <a:gd name="T14" fmla="*/ 437 w 478"/>
                <a:gd name="T15" fmla="*/ 140 h 498"/>
                <a:gd name="T16" fmla="*/ 140 w 478"/>
                <a:gd name="T17" fmla="*/ 60 h 498"/>
                <a:gd name="T18" fmla="*/ 60 w 478"/>
                <a:gd name="T19" fmla="*/ 358 h 498"/>
                <a:gd name="T20" fmla="*/ 357 w 478"/>
                <a:gd name="T21" fmla="*/ 437 h 498"/>
                <a:gd name="T22" fmla="*/ 463 w 478"/>
                <a:gd name="T23" fmla="*/ 211 h 498"/>
                <a:gd name="T24" fmla="*/ 87 w 478"/>
                <a:gd name="T25" fmla="*/ 274 h 498"/>
                <a:gd name="T26" fmla="*/ 167 w 478"/>
                <a:gd name="T27" fmla="*/ 108 h 498"/>
                <a:gd name="T28" fmla="*/ 350 w 478"/>
                <a:gd name="T29" fmla="*/ 122 h 498"/>
                <a:gd name="T30" fmla="*/ 87 w 478"/>
                <a:gd name="T31" fmla="*/ 274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8" h="498">
                  <a:moveTo>
                    <a:pt x="463" y="211"/>
                  </a:moveTo>
                  <a:cubicBezTo>
                    <a:pt x="409" y="220"/>
                    <a:pt x="409" y="220"/>
                    <a:pt x="409" y="220"/>
                  </a:cubicBezTo>
                  <a:cubicBezTo>
                    <a:pt x="421" y="286"/>
                    <a:pt x="392" y="356"/>
                    <a:pt x="330" y="391"/>
                  </a:cubicBezTo>
                  <a:cubicBezTo>
                    <a:pt x="252" y="436"/>
                    <a:pt x="153" y="410"/>
                    <a:pt x="108" y="332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38" y="141"/>
                    <a:pt x="438" y="141"/>
                    <a:pt x="438" y="141"/>
                  </a:cubicBezTo>
                  <a:cubicBezTo>
                    <a:pt x="437" y="141"/>
                    <a:pt x="437" y="140"/>
                    <a:pt x="437" y="140"/>
                  </a:cubicBezTo>
                  <a:cubicBezTo>
                    <a:pt x="377" y="35"/>
                    <a:pt x="244" y="0"/>
                    <a:pt x="140" y="60"/>
                  </a:cubicBezTo>
                  <a:cubicBezTo>
                    <a:pt x="35" y="120"/>
                    <a:pt x="0" y="253"/>
                    <a:pt x="60" y="358"/>
                  </a:cubicBezTo>
                  <a:cubicBezTo>
                    <a:pt x="120" y="462"/>
                    <a:pt x="253" y="498"/>
                    <a:pt x="357" y="437"/>
                  </a:cubicBezTo>
                  <a:cubicBezTo>
                    <a:pt x="439" y="390"/>
                    <a:pt x="478" y="299"/>
                    <a:pt x="463" y="211"/>
                  </a:cubicBezTo>
                  <a:close/>
                  <a:moveTo>
                    <a:pt x="87" y="274"/>
                  </a:moveTo>
                  <a:cubicBezTo>
                    <a:pt x="78" y="209"/>
                    <a:pt x="107" y="142"/>
                    <a:pt x="167" y="108"/>
                  </a:cubicBezTo>
                  <a:cubicBezTo>
                    <a:pt x="227" y="73"/>
                    <a:pt x="299" y="81"/>
                    <a:pt x="350" y="122"/>
                  </a:cubicBezTo>
                  <a:lnTo>
                    <a:pt x="87" y="2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2073275" y="1250951"/>
              <a:ext cx="225425" cy="115888"/>
            </a:xfrm>
            <a:custGeom>
              <a:avLst/>
              <a:gdLst>
                <a:gd name="T0" fmla="*/ 172 w 251"/>
                <a:gd name="T1" fmla="*/ 58 h 128"/>
                <a:gd name="T2" fmla="*/ 172 w 251"/>
                <a:gd name="T3" fmla="*/ 58 h 128"/>
                <a:gd name="T4" fmla="*/ 172 w 251"/>
                <a:gd name="T5" fmla="*/ 56 h 128"/>
                <a:gd name="T6" fmla="*/ 172 w 251"/>
                <a:gd name="T7" fmla="*/ 55 h 128"/>
                <a:gd name="T8" fmla="*/ 172 w 251"/>
                <a:gd name="T9" fmla="*/ 55 h 128"/>
                <a:gd name="T10" fmla="*/ 172 w 251"/>
                <a:gd name="T11" fmla="*/ 22 h 128"/>
                <a:gd name="T12" fmla="*/ 79 w 251"/>
                <a:gd name="T13" fmla="*/ 22 h 128"/>
                <a:gd name="T14" fmla="*/ 79 w 251"/>
                <a:gd name="T15" fmla="*/ 55 h 128"/>
                <a:gd name="T16" fmla="*/ 79 w 251"/>
                <a:gd name="T17" fmla="*/ 55 h 128"/>
                <a:gd name="T18" fmla="*/ 79 w 251"/>
                <a:gd name="T19" fmla="*/ 56 h 128"/>
                <a:gd name="T20" fmla="*/ 79 w 251"/>
                <a:gd name="T21" fmla="*/ 58 h 128"/>
                <a:gd name="T22" fmla="*/ 79 w 251"/>
                <a:gd name="T23" fmla="*/ 58 h 128"/>
                <a:gd name="T24" fmla="*/ 3 w 251"/>
                <a:gd name="T25" fmla="*/ 128 h 128"/>
                <a:gd name="T26" fmla="*/ 0 w 251"/>
                <a:gd name="T27" fmla="*/ 128 h 128"/>
                <a:gd name="T28" fmla="*/ 0 w 251"/>
                <a:gd name="T29" fmla="*/ 110 h 128"/>
                <a:gd name="T30" fmla="*/ 57 w 251"/>
                <a:gd name="T31" fmla="*/ 56 h 128"/>
                <a:gd name="T32" fmla="*/ 57 w 251"/>
                <a:gd name="T33" fmla="*/ 22 h 128"/>
                <a:gd name="T34" fmla="*/ 57 w 251"/>
                <a:gd name="T35" fmla="*/ 0 h 128"/>
                <a:gd name="T36" fmla="*/ 79 w 251"/>
                <a:gd name="T37" fmla="*/ 0 h 128"/>
                <a:gd name="T38" fmla="*/ 172 w 251"/>
                <a:gd name="T39" fmla="*/ 0 h 128"/>
                <a:gd name="T40" fmla="*/ 179 w 251"/>
                <a:gd name="T41" fmla="*/ 0 h 128"/>
                <a:gd name="T42" fmla="*/ 194 w 251"/>
                <a:gd name="T43" fmla="*/ 0 h 128"/>
                <a:gd name="T44" fmla="*/ 194 w 251"/>
                <a:gd name="T45" fmla="*/ 56 h 128"/>
                <a:gd name="T46" fmla="*/ 251 w 251"/>
                <a:gd name="T47" fmla="*/ 110 h 128"/>
                <a:gd name="T48" fmla="*/ 251 w 251"/>
                <a:gd name="T49" fmla="*/ 128 h 128"/>
                <a:gd name="T50" fmla="*/ 248 w 251"/>
                <a:gd name="T51" fmla="*/ 128 h 128"/>
                <a:gd name="T52" fmla="*/ 172 w 251"/>
                <a:gd name="T53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1" h="128">
                  <a:moveTo>
                    <a:pt x="172" y="58"/>
                  </a:moveTo>
                  <a:cubicBezTo>
                    <a:pt x="172" y="58"/>
                    <a:pt x="172" y="58"/>
                    <a:pt x="172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2" y="56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6" y="97"/>
                    <a:pt x="43" y="128"/>
                    <a:pt x="3" y="128"/>
                  </a:cubicBezTo>
                  <a:cubicBezTo>
                    <a:pt x="2" y="128"/>
                    <a:pt x="1" y="128"/>
                    <a:pt x="0" y="1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0" y="110"/>
                    <a:pt x="55" y="86"/>
                    <a:pt x="57" y="56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6" y="86"/>
                    <a:pt x="221" y="110"/>
                    <a:pt x="251" y="110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0" y="128"/>
                    <a:pt x="249" y="128"/>
                    <a:pt x="248" y="128"/>
                  </a:cubicBezTo>
                  <a:cubicBezTo>
                    <a:pt x="208" y="128"/>
                    <a:pt x="175" y="97"/>
                    <a:pt x="172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2079625" y="1212851"/>
              <a:ext cx="212725" cy="31750"/>
            </a:xfrm>
            <a:custGeom>
              <a:avLst/>
              <a:gdLst>
                <a:gd name="T0" fmla="*/ 122 w 134"/>
                <a:gd name="T1" fmla="*/ 12 h 20"/>
                <a:gd name="T2" fmla="*/ 12 w 134"/>
                <a:gd name="T3" fmla="*/ 12 h 20"/>
                <a:gd name="T4" fmla="*/ 12 w 134"/>
                <a:gd name="T5" fmla="*/ 20 h 20"/>
                <a:gd name="T6" fmla="*/ 0 w 134"/>
                <a:gd name="T7" fmla="*/ 20 h 20"/>
                <a:gd name="T8" fmla="*/ 0 w 134"/>
                <a:gd name="T9" fmla="*/ 12 h 20"/>
                <a:gd name="T10" fmla="*/ 0 w 134"/>
                <a:gd name="T11" fmla="*/ 0 h 20"/>
                <a:gd name="T12" fmla="*/ 12 w 134"/>
                <a:gd name="T13" fmla="*/ 0 h 20"/>
                <a:gd name="T14" fmla="*/ 122 w 134"/>
                <a:gd name="T15" fmla="*/ 0 h 20"/>
                <a:gd name="T16" fmla="*/ 134 w 134"/>
                <a:gd name="T17" fmla="*/ 0 h 20"/>
                <a:gd name="T18" fmla="*/ 134 w 134"/>
                <a:gd name="T19" fmla="*/ 12 h 20"/>
                <a:gd name="T20" fmla="*/ 134 w 134"/>
                <a:gd name="T21" fmla="*/ 20 h 20"/>
                <a:gd name="T22" fmla="*/ 122 w 134"/>
                <a:gd name="T23" fmla="*/ 20 h 20"/>
                <a:gd name="T24" fmla="*/ 122 w 134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20">
                  <a:moveTo>
                    <a:pt x="122" y="12"/>
                  </a:moveTo>
                  <a:lnTo>
                    <a:pt x="12" y="12"/>
                  </a:lnTo>
                  <a:lnTo>
                    <a:pt x="12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34" y="12"/>
                  </a:lnTo>
                  <a:lnTo>
                    <a:pt x="134" y="20"/>
                  </a:lnTo>
                  <a:lnTo>
                    <a:pt x="122" y="20"/>
                  </a:lnTo>
                  <a:lnTo>
                    <a:pt x="122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2085975" y="1109663"/>
              <a:ext cx="200025" cy="90488"/>
            </a:xfrm>
            <a:custGeom>
              <a:avLst/>
              <a:gdLst>
                <a:gd name="T0" fmla="*/ 69 w 126"/>
                <a:gd name="T1" fmla="*/ 45 h 57"/>
                <a:gd name="T2" fmla="*/ 106 w 126"/>
                <a:gd name="T3" fmla="*/ 45 h 57"/>
                <a:gd name="T4" fmla="*/ 106 w 126"/>
                <a:gd name="T5" fmla="*/ 57 h 57"/>
                <a:gd name="T6" fmla="*/ 21 w 126"/>
                <a:gd name="T7" fmla="*/ 57 h 57"/>
                <a:gd name="T8" fmla="*/ 21 w 126"/>
                <a:gd name="T9" fmla="*/ 45 h 57"/>
                <a:gd name="T10" fmla="*/ 57 w 126"/>
                <a:gd name="T11" fmla="*/ 45 h 57"/>
                <a:gd name="T12" fmla="*/ 57 w 126"/>
                <a:gd name="T13" fmla="*/ 32 h 57"/>
                <a:gd name="T14" fmla="*/ 0 w 126"/>
                <a:gd name="T15" fmla="*/ 32 h 57"/>
                <a:gd name="T16" fmla="*/ 0 w 126"/>
                <a:gd name="T17" fmla="*/ 20 h 57"/>
                <a:gd name="T18" fmla="*/ 57 w 126"/>
                <a:gd name="T19" fmla="*/ 20 h 57"/>
                <a:gd name="T20" fmla="*/ 57 w 126"/>
                <a:gd name="T21" fmla="*/ 0 h 57"/>
                <a:gd name="T22" fmla="*/ 69 w 126"/>
                <a:gd name="T23" fmla="*/ 0 h 57"/>
                <a:gd name="T24" fmla="*/ 69 w 126"/>
                <a:gd name="T25" fmla="*/ 20 h 57"/>
                <a:gd name="T26" fmla="*/ 126 w 126"/>
                <a:gd name="T27" fmla="*/ 20 h 57"/>
                <a:gd name="T28" fmla="*/ 126 w 126"/>
                <a:gd name="T29" fmla="*/ 32 h 57"/>
                <a:gd name="T30" fmla="*/ 69 w 126"/>
                <a:gd name="T31" fmla="*/ 32 h 57"/>
                <a:gd name="T32" fmla="*/ 69 w 126"/>
                <a:gd name="T33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57">
                  <a:moveTo>
                    <a:pt x="69" y="45"/>
                  </a:moveTo>
                  <a:lnTo>
                    <a:pt x="106" y="45"/>
                  </a:lnTo>
                  <a:lnTo>
                    <a:pt x="106" y="57"/>
                  </a:lnTo>
                  <a:lnTo>
                    <a:pt x="21" y="57"/>
                  </a:lnTo>
                  <a:lnTo>
                    <a:pt x="21" y="45"/>
                  </a:lnTo>
                  <a:lnTo>
                    <a:pt x="57" y="45"/>
                  </a:lnTo>
                  <a:lnTo>
                    <a:pt x="57" y="32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69" y="0"/>
                  </a:lnTo>
                  <a:lnTo>
                    <a:pt x="69" y="20"/>
                  </a:lnTo>
                  <a:lnTo>
                    <a:pt x="126" y="20"/>
                  </a:lnTo>
                  <a:lnTo>
                    <a:pt x="126" y="32"/>
                  </a:lnTo>
                  <a:lnTo>
                    <a:pt x="69" y="32"/>
                  </a:lnTo>
                  <a:lnTo>
                    <a:pt x="6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1892300" y="1219201"/>
              <a:ext cx="142875" cy="149225"/>
            </a:xfrm>
            <a:custGeom>
              <a:avLst/>
              <a:gdLst>
                <a:gd name="T0" fmla="*/ 12 w 90"/>
                <a:gd name="T1" fmla="*/ 94 h 94"/>
                <a:gd name="T2" fmla="*/ 0 w 90"/>
                <a:gd name="T3" fmla="*/ 94 h 94"/>
                <a:gd name="T4" fmla="*/ 0 w 90"/>
                <a:gd name="T5" fmla="*/ 82 h 94"/>
                <a:gd name="T6" fmla="*/ 0 w 90"/>
                <a:gd name="T7" fmla="*/ 8 h 94"/>
                <a:gd name="T8" fmla="*/ 11 w 90"/>
                <a:gd name="T9" fmla="*/ 8 h 94"/>
                <a:gd name="T10" fmla="*/ 25 w 90"/>
                <a:gd name="T11" fmla="*/ 0 h 94"/>
                <a:gd name="T12" fmla="*/ 31 w 90"/>
                <a:gd name="T13" fmla="*/ 11 h 94"/>
                <a:gd name="T14" fmla="*/ 12 w 90"/>
                <a:gd name="T15" fmla="*/ 22 h 94"/>
                <a:gd name="T16" fmla="*/ 12 w 90"/>
                <a:gd name="T17" fmla="*/ 45 h 94"/>
                <a:gd name="T18" fmla="*/ 37 w 90"/>
                <a:gd name="T19" fmla="*/ 45 h 94"/>
                <a:gd name="T20" fmla="*/ 37 w 90"/>
                <a:gd name="T21" fmla="*/ 57 h 94"/>
                <a:gd name="T22" fmla="*/ 12 w 90"/>
                <a:gd name="T23" fmla="*/ 57 h 94"/>
                <a:gd name="T24" fmla="*/ 12 w 90"/>
                <a:gd name="T25" fmla="*/ 82 h 94"/>
                <a:gd name="T26" fmla="*/ 77 w 90"/>
                <a:gd name="T27" fmla="*/ 82 h 94"/>
                <a:gd name="T28" fmla="*/ 77 w 90"/>
                <a:gd name="T29" fmla="*/ 57 h 94"/>
                <a:gd name="T30" fmla="*/ 53 w 90"/>
                <a:gd name="T31" fmla="*/ 57 h 94"/>
                <a:gd name="T32" fmla="*/ 53 w 90"/>
                <a:gd name="T33" fmla="*/ 45 h 94"/>
                <a:gd name="T34" fmla="*/ 77 w 90"/>
                <a:gd name="T35" fmla="*/ 45 h 94"/>
                <a:gd name="T36" fmla="*/ 77 w 90"/>
                <a:gd name="T37" fmla="*/ 20 h 94"/>
                <a:gd name="T38" fmla="*/ 53 w 90"/>
                <a:gd name="T39" fmla="*/ 20 h 94"/>
                <a:gd name="T40" fmla="*/ 53 w 90"/>
                <a:gd name="T41" fmla="*/ 8 h 94"/>
                <a:gd name="T42" fmla="*/ 77 w 90"/>
                <a:gd name="T43" fmla="*/ 8 h 94"/>
                <a:gd name="T44" fmla="*/ 90 w 90"/>
                <a:gd name="T45" fmla="*/ 8 h 94"/>
                <a:gd name="T46" fmla="*/ 90 w 90"/>
                <a:gd name="T47" fmla="*/ 94 h 94"/>
                <a:gd name="T48" fmla="*/ 77 w 90"/>
                <a:gd name="T49" fmla="*/ 94 h 94"/>
                <a:gd name="T50" fmla="*/ 12 w 90"/>
                <a:gd name="T5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94">
                  <a:moveTo>
                    <a:pt x="12" y="94"/>
                  </a:moveTo>
                  <a:lnTo>
                    <a:pt x="0" y="94"/>
                  </a:lnTo>
                  <a:lnTo>
                    <a:pt x="0" y="82"/>
                  </a:lnTo>
                  <a:lnTo>
                    <a:pt x="0" y="8"/>
                  </a:lnTo>
                  <a:lnTo>
                    <a:pt x="11" y="8"/>
                  </a:lnTo>
                  <a:lnTo>
                    <a:pt x="25" y="0"/>
                  </a:lnTo>
                  <a:lnTo>
                    <a:pt x="31" y="11"/>
                  </a:lnTo>
                  <a:lnTo>
                    <a:pt x="12" y="22"/>
                  </a:lnTo>
                  <a:lnTo>
                    <a:pt x="12" y="45"/>
                  </a:lnTo>
                  <a:lnTo>
                    <a:pt x="37" y="45"/>
                  </a:lnTo>
                  <a:lnTo>
                    <a:pt x="37" y="57"/>
                  </a:lnTo>
                  <a:lnTo>
                    <a:pt x="12" y="57"/>
                  </a:lnTo>
                  <a:lnTo>
                    <a:pt x="12" y="82"/>
                  </a:lnTo>
                  <a:lnTo>
                    <a:pt x="77" y="82"/>
                  </a:lnTo>
                  <a:lnTo>
                    <a:pt x="77" y="57"/>
                  </a:lnTo>
                  <a:lnTo>
                    <a:pt x="53" y="57"/>
                  </a:lnTo>
                  <a:lnTo>
                    <a:pt x="53" y="45"/>
                  </a:lnTo>
                  <a:lnTo>
                    <a:pt x="77" y="45"/>
                  </a:lnTo>
                  <a:lnTo>
                    <a:pt x="77" y="20"/>
                  </a:lnTo>
                  <a:lnTo>
                    <a:pt x="53" y="20"/>
                  </a:lnTo>
                  <a:lnTo>
                    <a:pt x="53" y="8"/>
                  </a:lnTo>
                  <a:lnTo>
                    <a:pt x="77" y="8"/>
                  </a:lnTo>
                  <a:lnTo>
                    <a:pt x="90" y="8"/>
                  </a:lnTo>
                  <a:lnTo>
                    <a:pt x="90" y="94"/>
                  </a:lnTo>
                  <a:lnTo>
                    <a:pt x="77" y="94"/>
                  </a:lnTo>
                  <a:lnTo>
                    <a:pt x="12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1995488" y="1165226"/>
              <a:ext cx="39688" cy="46038"/>
            </a:xfrm>
            <a:custGeom>
              <a:avLst/>
              <a:gdLst>
                <a:gd name="T0" fmla="*/ 0 w 25"/>
                <a:gd name="T1" fmla="*/ 23 h 29"/>
                <a:gd name="T2" fmla="*/ 14 w 25"/>
                <a:gd name="T3" fmla="*/ 0 h 29"/>
                <a:gd name="T4" fmla="*/ 25 w 25"/>
                <a:gd name="T5" fmla="*/ 6 h 29"/>
                <a:gd name="T6" fmla="*/ 10 w 25"/>
                <a:gd name="T7" fmla="*/ 29 h 29"/>
                <a:gd name="T8" fmla="*/ 0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23"/>
                  </a:moveTo>
                  <a:lnTo>
                    <a:pt x="14" y="0"/>
                  </a:lnTo>
                  <a:lnTo>
                    <a:pt x="25" y="6"/>
                  </a:lnTo>
                  <a:lnTo>
                    <a:pt x="10" y="29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1938338" y="1158876"/>
              <a:ext cx="39688" cy="46038"/>
            </a:xfrm>
            <a:custGeom>
              <a:avLst/>
              <a:gdLst>
                <a:gd name="T0" fmla="*/ 25 w 25"/>
                <a:gd name="T1" fmla="*/ 23 h 29"/>
                <a:gd name="T2" fmla="*/ 14 w 25"/>
                <a:gd name="T3" fmla="*/ 29 h 29"/>
                <a:gd name="T4" fmla="*/ 0 w 25"/>
                <a:gd name="T5" fmla="*/ 6 h 29"/>
                <a:gd name="T6" fmla="*/ 10 w 25"/>
                <a:gd name="T7" fmla="*/ 0 h 29"/>
                <a:gd name="T8" fmla="*/ 25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25" y="23"/>
                  </a:moveTo>
                  <a:lnTo>
                    <a:pt x="14" y="29"/>
                  </a:lnTo>
                  <a:lnTo>
                    <a:pt x="0" y="6"/>
                  </a:lnTo>
                  <a:lnTo>
                    <a:pt x="10" y="0"/>
                  </a:lnTo>
                  <a:lnTo>
                    <a:pt x="25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1898650" y="1165226"/>
              <a:ext cx="39688" cy="46038"/>
            </a:xfrm>
            <a:custGeom>
              <a:avLst/>
              <a:gdLst>
                <a:gd name="T0" fmla="*/ 0 w 25"/>
                <a:gd name="T1" fmla="*/ 6 h 29"/>
                <a:gd name="T2" fmla="*/ 11 w 25"/>
                <a:gd name="T3" fmla="*/ 0 h 29"/>
                <a:gd name="T4" fmla="*/ 25 w 25"/>
                <a:gd name="T5" fmla="*/ 23 h 29"/>
                <a:gd name="T6" fmla="*/ 15 w 25"/>
                <a:gd name="T7" fmla="*/ 29 h 29"/>
                <a:gd name="T8" fmla="*/ 0 w 25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6"/>
                  </a:moveTo>
                  <a:lnTo>
                    <a:pt x="11" y="0"/>
                  </a:lnTo>
                  <a:lnTo>
                    <a:pt x="25" y="23"/>
                  </a:lnTo>
                  <a:lnTo>
                    <a:pt x="15" y="29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1892300" y="1109663"/>
              <a:ext cx="134938" cy="46038"/>
            </a:xfrm>
            <a:custGeom>
              <a:avLst/>
              <a:gdLst>
                <a:gd name="T0" fmla="*/ 0 w 85"/>
                <a:gd name="T1" fmla="*/ 17 h 29"/>
                <a:gd name="T2" fmla="*/ 82 w 85"/>
                <a:gd name="T3" fmla="*/ 0 h 29"/>
                <a:gd name="T4" fmla="*/ 85 w 85"/>
                <a:gd name="T5" fmla="*/ 11 h 29"/>
                <a:gd name="T6" fmla="*/ 3 w 85"/>
                <a:gd name="T7" fmla="*/ 29 h 29"/>
                <a:gd name="T8" fmla="*/ 0 w 85"/>
                <a:gd name="T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9">
                  <a:moveTo>
                    <a:pt x="0" y="17"/>
                  </a:moveTo>
                  <a:lnTo>
                    <a:pt x="82" y="0"/>
                  </a:lnTo>
                  <a:lnTo>
                    <a:pt x="85" y="11"/>
                  </a:lnTo>
                  <a:lnTo>
                    <a:pt x="3" y="29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1768475" y="1160463"/>
              <a:ext cx="117475" cy="207963"/>
            </a:xfrm>
            <a:custGeom>
              <a:avLst/>
              <a:gdLst>
                <a:gd name="T0" fmla="*/ 46 w 74"/>
                <a:gd name="T1" fmla="*/ 49 h 131"/>
                <a:gd name="T2" fmla="*/ 48 w 74"/>
                <a:gd name="T3" fmla="*/ 48 h 131"/>
                <a:gd name="T4" fmla="*/ 71 w 74"/>
                <a:gd name="T5" fmla="*/ 88 h 131"/>
                <a:gd name="T6" fmla="*/ 60 w 74"/>
                <a:gd name="T7" fmla="*/ 94 h 131"/>
                <a:gd name="T8" fmla="*/ 46 w 74"/>
                <a:gd name="T9" fmla="*/ 68 h 131"/>
                <a:gd name="T10" fmla="*/ 46 w 74"/>
                <a:gd name="T11" fmla="*/ 131 h 131"/>
                <a:gd name="T12" fmla="*/ 33 w 74"/>
                <a:gd name="T13" fmla="*/ 131 h 131"/>
                <a:gd name="T14" fmla="*/ 33 w 74"/>
                <a:gd name="T15" fmla="*/ 59 h 131"/>
                <a:gd name="T16" fmla="*/ 11 w 74"/>
                <a:gd name="T17" fmla="*/ 98 h 131"/>
                <a:gd name="T18" fmla="*/ 0 w 74"/>
                <a:gd name="T19" fmla="*/ 91 h 131"/>
                <a:gd name="T20" fmla="*/ 33 w 74"/>
                <a:gd name="T21" fmla="*/ 34 h 131"/>
                <a:gd name="T22" fmla="*/ 33 w 74"/>
                <a:gd name="T23" fmla="*/ 25 h 131"/>
                <a:gd name="T24" fmla="*/ 5 w 74"/>
                <a:gd name="T25" fmla="*/ 25 h 131"/>
                <a:gd name="T26" fmla="*/ 5 w 74"/>
                <a:gd name="T27" fmla="*/ 13 h 131"/>
                <a:gd name="T28" fmla="*/ 33 w 74"/>
                <a:gd name="T29" fmla="*/ 13 h 131"/>
                <a:gd name="T30" fmla="*/ 33 w 74"/>
                <a:gd name="T31" fmla="*/ 0 h 131"/>
                <a:gd name="T32" fmla="*/ 46 w 74"/>
                <a:gd name="T33" fmla="*/ 0 h 131"/>
                <a:gd name="T34" fmla="*/ 46 w 74"/>
                <a:gd name="T35" fmla="*/ 13 h 131"/>
                <a:gd name="T36" fmla="*/ 74 w 74"/>
                <a:gd name="T37" fmla="*/ 13 h 131"/>
                <a:gd name="T38" fmla="*/ 74 w 74"/>
                <a:gd name="T39" fmla="*/ 25 h 131"/>
                <a:gd name="T40" fmla="*/ 46 w 74"/>
                <a:gd name="T41" fmla="*/ 25 h 131"/>
                <a:gd name="T42" fmla="*/ 46 w 74"/>
                <a:gd name="T43" fmla="*/ 4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131">
                  <a:moveTo>
                    <a:pt x="46" y="49"/>
                  </a:moveTo>
                  <a:lnTo>
                    <a:pt x="48" y="48"/>
                  </a:lnTo>
                  <a:lnTo>
                    <a:pt x="71" y="88"/>
                  </a:lnTo>
                  <a:lnTo>
                    <a:pt x="60" y="94"/>
                  </a:lnTo>
                  <a:lnTo>
                    <a:pt x="46" y="68"/>
                  </a:lnTo>
                  <a:lnTo>
                    <a:pt x="46" y="131"/>
                  </a:lnTo>
                  <a:lnTo>
                    <a:pt x="33" y="131"/>
                  </a:lnTo>
                  <a:lnTo>
                    <a:pt x="33" y="59"/>
                  </a:lnTo>
                  <a:lnTo>
                    <a:pt x="11" y="98"/>
                  </a:lnTo>
                  <a:lnTo>
                    <a:pt x="0" y="91"/>
                  </a:lnTo>
                  <a:lnTo>
                    <a:pt x="33" y="34"/>
                  </a:lnTo>
                  <a:lnTo>
                    <a:pt x="33" y="25"/>
                  </a:lnTo>
                  <a:lnTo>
                    <a:pt x="5" y="25"/>
                  </a:lnTo>
                  <a:lnTo>
                    <a:pt x="5" y="13"/>
                  </a:lnTo>
                  <a:lnTo>
                    <a:pt x="33" y="1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13"/>
                  </a:lnTo>
                  <a:lnTo>
                    <a:pt x="74" y="13"/>
                  </a:lnTo>
                  <a:lnTo>
                    <a:pt x="74" y="25"/>
                  </a:lnTo>
                  <a:lnTo>
                    <a:pt x="46" y="25"/>
                  </a:lnTo>
                  <a:lnTo>
                    <a:pt x="46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1774825" y="1111251"/>
              <a:ext cx="103188" cy="44450"/>
            </a:xfrm>
            <a:custGeom>
              <a:avLst/>
              <a:gdLst>
                <a:gd name="T0" fmla="*/ 0 w 65"/>
                <a:gd name="T1" fmla="*/ 16 h 28"/>
                <a:gd name="T2" fmla="*/ 62 w 65"/>
                <a:gd name="T3" fmla="*/ 0 h 28"/>
                <a:gd name="T4" fmla="*/ 65 w 65"/>
                <a:gd name="T5" fmla="*/ 11 h 28"/>
                <a:gd name="T6" fmla="*/ 4 w 65"/>
                <a:gd name="T7" fmla="*/ 28 h 28"/>
                <a:gd name="T8" fmla="*/ 0 w 65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8">
                  <a:moveTo>
                    <a:pt x="0" y="16"/>
                  </a:moveTo>
                  <a:lnTo>
                    <a:pt x="62" y="0"/>
                  </a:lnTo>
                  <a:lnTo>
                    <a:pt x="65" y="11"/>
                  </a:lnTo>
                  <a:lnTo>
                    <a:pt x="4" y="28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1281113" y="1446213"/>
              <a:ext cx="698500" cy="392113"/>
            </a:xfrm>
            <a:custGeom>
              <a:avLst/>
              <a:gdLst>
                <a:gd name="T0" fmla="*/ 740 w 776"/>
                <a:gd name="T1" fmla="*/ 336 h 436"/>
                <a:gd name="T2" fmla="*/ 626 w 776"/>
                <a:gd name="T3" fmla="*/ 383 h 436"/>
                <a:gd name="T4" fmla="*/ 462 w 776"/>
                <a:gd name="T5" fmla="*/ 218 h 436"/>
                <a:gd name="T6" fmla="*/ 626 w 776"/>
                <a:gd name="T7" fmla="*/ 54 h 436"/>
                <a:gd name="T8" fmla="*/ 738 w 776"/>
                <a:gd name="T9" fmla="*/ 99 h 436"/>
                <a:gd name="T10" fmla="*/ 774 w 776"/>
                <a:gd name="T11" fmla="*/ 58 h 436"/>
                <a:gd name="T12" fmla="*/ 626 w 776"/>
                <a:gd name="T13" fmla="*/ 0 h 436"/>
                <a:gd name="T14" fmla="*/ 422 w 776"/>
                <a:gd name="T15" fmla="*/ 141 h 436"/>
                <a:gd name="T16" fmla="*/ 218 w 776"/>
                <a:gd name="T17" fmla="*/ 0 h 436"/>
                <a:gd name="T18" fmla="*/ 0 w 776"/>
                <a:gd name="T19" fmla="*/ 218 h 436"/>
                <a:gd name="T20" fmla="*/ 218 w 776"/>
                <a:gd name="T21" fmla="*/ 436 h 436"/>
                <a:gd name="T22" fmla="*/ 422 w 776"/>
                <a:gd name="T23" fmla="*/ 294 h 436"/>
                <a:gd name="T24" fmla="*/ 626 w 776"/>
                <a:gd name="T25" fmla="*/ 436 h 436"/>
                <a:gd name="T26" fmla="*/ 776 w 776"/>
                <a:gd name="T27" fmla="*/ 375 h 436"/>
                <a:gd name="T28" fmla="*/ 740 w 776"/>
                <a:gd name="T29" fmla="*/ 336 h 436"/>
                <a:gd name="T30" fmla="*/ 218 w 776"/>
                <a:gd name="T31" fmla="*/ 382 h 436"/>
                <a:gd name="T32" fmla="*/ 55 w 776"/>
                <a:gd name="T33" fmla="*/ 219 h 436"/>
                <a:gd name="T34" fmla="*/ 218 w 776"/>
                <a:gd name="T35" fmla="*/ 55 h 436"/>
                <a:gd name="T36" fmla="*/ 381 w 776"/>
                <a:gd name="T37" fmla="*/ 219 h 436"/>
                <a:gd name="T38" fmla="*/ 218 w 776"/>
                <a:gd name="T39" fmla="*/ 38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6" h="436">
                  <a:moveTo>
                    <a:pt x="740" y="336"/>
                  </a:moveTo>
                  <a:cubicBezTo>
                    <a:pt x="710" y="365"/>
                    <a:pt x="670" y="383"/>
                    <a:pt x="626" y="383"/>
                  </a:cubicBezTo>
                  <a:cubicBezTo>
                    <a:pt x="536" y="383"/>
                    <a:pt x="462" y="309"/>
                    <a:pt x="462" y="218"/>
                  </a:cubicBezTo>
                  <a:cubicBezTo>
                    <a:pt x="462" y="128"/>
                    <a:pt x="536" y="54"/>
                    <a:pt x="626" y="54"/>
                  </a:cubicBezTo>
                  <a:cubicBezTo>
                    <a:pt x="670" y="54"/>
                    <a:pt x="709" y="71"/>
                    <a:pt x="738" y="99"/>
                  </a:cubicBezTo>
                  <a:cubicBezTo>
                    <a:pt x="774" y="58"/>
                    <a:pt x="774" y="58"/>
                    <a:pt x="774" y="58"/>
                  </a:cubicBezTo>
                  <a:cubicBezTo>
                    <a:pt x="735" y="22"/>
                    <a:pt x="683" y="0"/>
                    <a:pt x="626" y="0"/>
                  </a:cubicBezTo>
                  <a:cubicBezTo>
                    <a:pt x="532" y="0"/>
                    <a:pt x="453" y="58"/>
                    <a:pt x="422" y="141"/>
                  </a:cubicBezTo>
                  <a:cubicBezTo>
                    <a:pt x="391" y="58"/>
                    <a:pt x="311" y="0"/>
                    <a:pt x="218" y="0"/>
                  </a:cubicBezTo>
                  <a:cubicBezTo>
                    <a:pt x="98" y="0"/>
                    <a:pt x="0" y="97"/>
                    <a:pt x="0" y="218"/>
                  </a:cubicBezTo>
                  <a:cubicBezTo>
                    <a:pt x="0" y="338"/>
                    <a:pt x="98" y="436"/>
                    <a:pt x="218" y="436"/>
                  </a:cubicBezTo>
                  <a:cubicBezTo>
                    <a:pt x="311" y="436"/>
                    <a:pt x="391" y="377"/>
                    <a:pt x="422" y="294"/>
                  </a:cubicBezTo>
                  <a:cubicBezTo>
                    <a:pt x="453" y="377"/>
                    <a:pt x="532" y="436"/>
                    <a:pt x="626" y="436"/>
                  </a:cubicBezTo>
                  <a:cubicBezTo>
                    <a:pt x="684" y="436"/>
                    <a:pt x="737" y="413"/>
                    <a:pt x="776" y="375"/>
                  </a:cubicBezTo>
                  <a:lnTo>
                    <a:pt x="740" y="336"/>
                  </a:lnTo>
                  <a:close/>
                  <a:moveTo>
                    <a:pt x="218" y="382"/>
                  </a:moveTo>
                  <a:cubicBezTo>
                    <a:pt x="128" y="382"/>
                    <a:pt x="55" y="309"/>
                    <a:pt x="55" y="219"/>
                  </a:cubicBezTo>
                  <a:cubicBezTo>
                    <a:pt x="55" y="128"/>
                    <a:pt x="128" y="55"/>
                    <a:pt x="218" y="55"/>
                  </a:cubicBezTo>
                  <a:cubicBezTo>
                    <a:pt x="308" y="55"/>
                    <a:pt x="381" y="128"/>
                    <a:pt x="381" y="219"/>
                  </a:cubicBezTo>
                  <a:cubicBezTo>
                    <a:pt x="381" y="309"/>
                    <a:pt x="308" y="382"/>
                    <a:pt x="218" y="3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 noEditPoints="1"/>
            </p:cNvSpPr>
            <p:nvPr/>
          </p:nvSpPr>
          <p:spPr bwMode="auto">
            <a:xfrm>
              <a:off x="603250" y="1054101"/>
              <a:ext cx="679450" cy="800100"/>
            </a:xfrm>
            <a:custGeom>
              <a:avLst/>
              <a:gdLst>
                <a:gd name="T0" fmla="*/ 313 w 756"/>
                <a:gd name="T1" fmla="*/ 0 h 888"/>
                <a:gd name="T2" fmla="*/ 296 w 756"/>
                <a:gd name="T3" fmla="*/ 1 h 888"/>
                <a:gd name="T4" fmla="*/ 296 w 756"/>
                <a:gd name="T5" fmla="*/ 0 h 888"/>
                <a:gd name="T6" fmla="*/ 0 w 756"/>
                <a:gd name="T7" fmla="*/ 0 h 888"/>
                <a:gd name="T8" fmla="*/ 0 w 756"/>
                <a:gd name="T9" fmla="*/ 888 h 888"/>
                <a:gd name="T10" fmla="*/ 296 w 756"/>
                <a:gd name="T11" fmla="*/ 888 h 888"/>
                <a:gd name="T12" fmla="*/ 296 w 756"/>
                <a:gd name="T13" fmla="*/ 888 h 888"/>
                <a:gd name="T14" fmla="*/ 311 w 756"/>
                <a:gd name="T15" fmla="*/ 888 h 888"/>
                <a:gd name="T16" fmla="*/ 756 w 756"/>
                <a:gd name="T17" fmla="*/ 442 h 888"/>
                <a:gd name="T18" fmla="*/ 313 w 756"/>
                <a:gd name="T19" fmla="*/ 0 h 888"/>
                <a:gd name="T20" fmla="*/ 257 w 756"/>
                <a:gd name="T21" fmla="*/ 326 h 888"/>
                <a:gd name="T22" fmla="*/ 349 w 756"/>
                <a:gd name="T23" fmla="*/ 92 h 888"/>
                <a:gd name="T24" fmla="*/ 411 w 756"/>
                <a:gd name="T25" fmla="*/ 341 h 888"/>
                <a:gd name="T26" fmla="*/ 317 w 756"/>
                <a:gd name="T27" fmla="*/ 578 h 888"/>
                <a:gd name="T28" fmla="*/ 257 w 756"/>
                <a:gd name="T29" fmla="*/ 326 h 888"/>
                <a:gd name="T30" fmla="*/ 234 w 756"/>
                <a:gd name="T31" fmla="*/ 790 h 888"/>
                <a:gd name="T32" fmla="*/ 118 w 756"/>
                <a:gd name="T33" fmla="*/ 558 h 888"/>
                <a:gd name="T34" fmla="*/ 212 w 756"/>
                <a:gd name="T35" fmla="*/ 279 h 888"/>
                <a:gd name="T36" fmla="*/ 273 w 756"/>
                <a:gd name="T37" fmla="*/ 573 h 888"/>
                <a:gd name="T38" fmla="*/ 278 w 756"/>
                <a:gd name="T39" fmla="*/ 667 h 888"/>
                <a:gd name="T40" fmla="*/ 234 w 756"/>
                <a:gd name="T41" fmla="*/ 790 h 888"/>
                <a:gd name="T42" fmla="*/ 505 w 756"/>
                <a:gd name="T43" fmla="*/ 664 h 888"/>
                <a:gd name="T44" fmla="*/ 278 w 756"/>
                <a:gd name="T45" fmla="*/ 789 h 888"/>
                <a:gd name="T46" fmla="*/ 395 w 756"/>
                <a:gd name="T47" fmla="*/ 559 h 888"/>
                <a:gd name="T48" fmla="*/ 616 w 756"/>
                <a:gd name="T49" fmla="*/ 426 h 888"/>
                <a:gd name="T50" fmla="*/ 505 w 756"/>
                <a:gd name="T51" fmla="*/ 664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6" h="888">
                  <a:moveTo>
                    <a:pt x="313" y="0"/>
                  </a:moveTo>
                  <a:cubicBezTo>
                    <a:pt x="307" y="0"/>
                    <a:pt x="302" y="0"/>
                    <a:pt x="296" y="1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88"/>
                    <a:pt x="0" y="888"/>
                    <a:pt x="0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301" y="888"/>
                    <a:pt x="306" y="888"/>
                    <a:pt x="311" y="888"/>
                  </a:cubicBezTo>
                  <a:cubicBezTo>
                    <a:pt x="556" y="888"/>
                    <a:pt x="756" y="686"/>
                    <a:pt x="756" y="442"/>
                  </a:cubicBezTo>
                  <a:cubicBezTo>
                    <a:pt x="756" y="197"/>
                    <a:pt x="557" y="1"/>
                    <a:pt x="313" y="0"/>
                  </a:cubicBezTo>
                  <a:close/>
                  <a:moveTo>
                    <a:pt x="257" y="326"/>
                  </a:moveTo>
                  <a:cubicBezTo>
                    <a:pt x="268" y="192"/>
                    <a:pt x="349" y="92"/>
                    <a:pt x="349" y="92"/>
                  </a:cubicBezTo>
                  <a:cubicBezTo>
                    <a:pt x="349" y="92"/>
                    <a:pt x="427" y="188"/>
                    <a:pt x="411" y="341"/>
                  </a:cubicBezTo>
                  <a:cubicBezTo>
                    <a:pt x="396" y="491"/>
                    <a:pt x="317" y="578"/>
                    <a:pt x="317" y="578"/>
                  </a:cubicBezTo>
                  <a:cubicBezTo>
                    <a:pt x="317" y="578"/>
                    <a:pt x="245" y="459"/>
                    <a:pt x="257" y="326"/>
                  </a:cubicBezTo>
                  <a:close/>
                  <a:moveTo>
                    <a:pt x="234" y="790"/>
                  </a:moveTo>
                  <a:cubicBezTo>
                    <a:pt x="234" y="790"/>
                    <a:pt x="127" y="667"/>
                    <a:pt x="118" y="558"/>
                  </a:cubicBezTo>
                  <a:cubicBezTo>
                    <a:pt x="105" y="410"/>
                    <a:pt x="212" y="279"/>
                    <a:pt x="212" y="279"/>
                  </a:cubicBezTo>
                  <a:cubicBezTo>
                    <a:pt x="205" y="483"/>
                    <a:pt x="273" y="573"/>
                    <a:pt x="273" y="573"/>
                  </a:cubicBezTo>
                  <a:cubicBezTo>
                    <a:pt x="273" y="573"/>
                    <a:pt x="289" y="597"/>
                    <a:pt x="278" y="667"/>
                  </a:cubicBezTo>
                  <a:cubicBezTo>
                    <a:pt x="267" y="736"/>
                    <a:pt x="234" y="790"/>
                    <a:pt x="234" y="790"/>
                  </a:cubicBezTo>
                  <a:close/>
                  <a:moveTo>
                    <a:pt x="505" y="664"/>
                  </a:moveTo>
                  <a:cubicBezTo>
                    <a:pt x="408" y="771"/>
                    <a:pt x="278" y="789"/>
                    <a:pt x="278" y="789"/>
                  </a:cubicBezTo>
                  <a:cubicBezTo>
                    <a:pt x="278" y="789"/>
                    <a:pt x="282" y="666"/>
                    <a:pt x="395" y="559"/>
                  </a:cubicBezTo>
                  <a:cubicBezTo>
                    <a:pt x="508" y="453"/>
                    <a:pt x="616" y="426"/>
                    <a:pt x="616" y="426"/>
                  </a:cubicBezTo>
                  <a:cubicBezTo>
                    <a:pt x="616" y="426"/>
                    <a:pt x="601" y="557"/>
                    <a:pt x="505" y="6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719320" y="1794510"/>
            <a:ext cx="5692775" cy="866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endParaRPr lang="zh-CN" altLang="en-US" sz="36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0" y="249555"/>
            <a:ext cx="946785" cy="45148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68275" y="6358255"/>
            <a:ext cx="295211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湖南一程智能科技有限公司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Hunan Yicheng Intelligent Technology Co.Lt</a:t>
            </a:r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zh-CN" sz="9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0540" y="1447800"/>
            <a:ext cx="68135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7-1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报警信息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查询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1470" y="105410"/>
            <a:ext cx="10540365" cy="55594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168468" y="583664"/>
            <a:ext cx="608851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68468" y="231790"/>
            <a:ext cx="613846" cy="255727"/>
            <a:chOff x="603250" y="1054101"/>
            <a:chExt cx="1951038" cy="812800"/>
          </a:xfrm>
          <a:solidFill>
            <a:schemeClr val="bg1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2365375" y="1431926"/>
              <a:ext cx="188913" cy="407988"/>
            </a:xfrm>
            <a:custGeom>
              <a:avLst/>
              <a:gdLst>
                <a:gd name="T0" fmla="*/ 48 w 210"/>
                <a:gd name="T1" fmla="*/ 208 h 453"/>
                <a:gd name="T2" fmla="*/ 46 w 210"/>
                <a:gd name="T3" fmla="*/ 208 h 453"/>
                <a:gd name="T4" fmla="*/ 46 w 210"/>
                <a:gd name="T5" fmla="*/ 451 h 453"/>
                <a:gd name="T6" fmla="*/ 0 w 210"/>
                <a:gd name="T7" fmla="*/ 453 h 453"/>
                <a:gd name="T8" fmla="*/ 0 w 210"/>
                <a:gd name="T9" fmla="*/ 208 h 453"/>
                <a:gd name="T10" fmla="*/ 0 w 210"/>
                <a:gd name="T11" fmla="*/ 204 h 453"/>
                <a:gd name="T12" fmla="*/ 0 w 210"/>
                <a:gd name="T13" fmla="*/ 164 h 453"/>
                <a:gd name="T14" fmla="*/ 210 w 210"/>
                <a:gd name="T15" fmla="*/ 0 h 453"/>
                <a:gd name="T16" fmla="*/ 210 w 210"/>
                <a:gd name="T17" fmla="*/ 55 h 453"/>
                <a:gd name="T18" fmla="*/ 48 w 210"/>
                <a:gd name="T19" fmla="*/ 2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453">
                  <a:moveTo>
                    <a:pt x="48" y="208"/>
                  </a:moveTo>
                  <a:cubicBezTo>
                    <a:pt x="46" y="208"/>
                    <a:pt x="46" y="208"/>
                    <a:pt x="46" y="208"/>
                  </a:cubicBezTo>
                  <a:cubicBezTo>
                    <a:pt x="46" y="451"/>
                    <a:pt x="46" y="451"/>
                    <a:pt x="46" y="451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4" y="70"/>
                    <a:pt x="109" y="0"/>
                    <a:pt x="210" y="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125" y="57"/>
                    <a:pt x="56" y="123"/>
                    <a:pt x="48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2466975" y="1135063"/>
              <a:ext cx="71438" cy="231775"/>
            </a:xfrm>
            <a:custGeom>
              <a:avLst/>
              <a:gdLst>
                <a:gd name="T0" fmla="*/ 0 w 79"/>
                <a:gd name="T1" fmla="*/ 185 h 258"/>
                <a:gd name="T2" fmla="*/ 0 w 79"/>
                <a:gd name="T3" fmla="*/ 185 h 258"/>
                <a:gd name="T4" fmla="*/ 0 w 79"/>
                <a:gd name="T5" fmla="*/ 0 h 258"/>
                <a:gd name="T6" fmla="*/ 21 w 79"/>
                <a:gd name="T7" fmla="*/ 0 h 258"/>
                <a:gd name="T8" fmla="*/ 21 w 79"/>
                <a:gd name="T9" fmla="*/ 186 h 258"/>
                <a:gd name="T10" fmla="*/ 79 w 79"/>
                <a:gd name="T11" fmla="*/ 240 h 258"/>
                <a:gd name="T12" fmla="*/ 79 w 79"/>
                <a:gd name="T13" fmla="*/ 258 h 258"/>
                <a:gd name="T14" fmla="*/ 76 w 79"/>
                <a:gd name="T15" fmla="*/ 258 h 258"/>
                <a:gd name="T16" fmla="*/ 0 w 79"/>
                <a:gd name="T17" fmla="*/ 18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58"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24" y="216"/>
                    <a:pt x="48" y="240"/>
                    <a:pt x="79" y="240"/>
                  </a:cubicBezTo>
                  <a:cubicBezTo>
                    <a:pt x="79" y="258"/>
                    <a:pt x="79" y="258"/>
                    <a:pt x="79" y="258"/>
                  </a:cubicBezTo>
                  <a:cubicBezTo>
                    <a:pt x="78" y="258"/>
                    <a:pt x="77" y="258"/>
                    <a:pt x="76" y="258"/>
                  </a:cubicBezTo>
                  <a:cubicBezTo>
                    <a:pt x="35" y="258"/>
                    <a:pt x="1" y="226"/>
                    <a:pt x="0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2332038" y="1135063"/>
              <a:ext cx="69850" cy="231775"/>
            </a:xfrm>
            <a:custGeom>
              <a:avLst/>
              <a:gdLst>
                <a:gd name="T0" fmla="*/ 79 w 79"/>
                <a:gd name="T1" fmla="*/ 188 h 258"/>
                <a:gd name="T2" fmla="*/ 79 w 79"/>
                <a:gd name="T3" fmla="*/ 188 h 258"/>
                <a:gd name="T4" fmla="*/ 3 w 79"/>
                <a:gd name="T5" fmla="*/ 258 h 258"/>
                <a:gd name="T6" fmla="*/ 0 w 79"/>
                <a:gd name="T7" fmla="*/ 258 h 258"/>
                <a:gd name="T8" fmla="*/ 0 w 79"/>
                <a:gd name="T9" fmla="*/ 240 h 258"/>
                <a:gd name="T10" fmla="*/ 57 w 79"/>
                <a:gd name="T11" fmla="*/ 186 h 258"/>
                <a:gd name="T12" fmla="*/ 57 w 79"/>
                <a:gd name="T13" fmla="*/ 0 h 258"/>
                <a:gd name="T14" fmla="*/ 79 w 79"/>
                <a:gd name="T15" fmla="*/ 0 h 258"/>
                <a:gd name="T16" fmla="*/ 79 w 79"/>
                <a:gd name="T17" fmla="*/ 185 h 258"/>
                <a:gd name="T18" fmla="*/ 79 w 79"/>
                <a:gd name="T19" fmla="*/ 185 h 258"/>
                <a:gd name="T20" fmla="*/ 79 w 79"/>
                <a:gd name="T21" fmla="*/ 186 h 258"/>
                <a:gd name="T22" fmla="*/ 79 w 79"/>
                <a:gd name="T23" fmla="*/ 18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258">
                  <a:moveTo>
                    <a:pt x="79" y="188"/>
                  </a:moveTo>
                  <a:cubicBezTo>
                    <a:pt x="79" y="188"/>
                    <a:pt x="79" y="188"/>
                    <a:pt x="79" y="188"/>
                  </a:cubicBezTo>
                  <a:cubicBezTo>
                    <a:pt x="76" y="227"/>
                    <a:pt x="44" y="258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0" y="240"/>
                    <a:pt x="55" y="216"/>
                    <a:pt x="57" y="18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6"/>
                    <a:pt x="79" y="186"/>
                    <a:pt x="79" y="186"/>
                  </a:cubicBezTo>
                  <a:lnTo>
                    <a:pt x="79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1925638" y="1417638"/>
              <a:ext cx="430213" cy="449263"/>
            </a:xfrm>
            <a:custGeom>
              <a:avLst/>
              <a:gdLst>
                <a:gd name="T0" fmla="*/ 463 w 478"/>
                <a:gd name="T1" fmla="*/ 211 h 498"/>
                <a:gd name="T2" fmla="*/ 409 w 478"/>
                <a:gd name="T3" fmla="*/ 220 h 498"/>
                <a:gd name="T4" fmla="*/ 330 w 478"/>
                <a:gd name="T5" fmla="*/ 391 h 498"/>
                <a:gd name="T6" fmla="*/ 108 w 478"/>
                <a:gd name="T7" fmla="*/ 332 h 498"/>
                <a:gd name="T8" fmla="*/ 417 w 478"/>
                <a:gd name="T9" fmla="*/ 153 h 498"/>
                <a:gd name="T10" fmla="*/ 417 w 478"/>
                <a:gd name="T11" fmla="*/ 153 h 498"/>
                <a:gd name="T12" fmla="*/ 438 w 478"/>
                <a:gd name="T13" fmla="*/ 141 h 498"/>
                <a:gd name="T14" fmla="*/ 437 w 478"/>
                <a:gd name="T15" fmla="*/ 140 h 498"/>
                <a:gd name="T16" fmla="*/ 140 w 478"/>
                <a:gd name="T17" fmla="*/ 60 h 498"/>
                <a:gd name="T18" fmla="*/ 60 w 478"/>
                <a:gd name="T19" fmla="*/ 358 h 498"/>
                <a:gd name="T20" fmla="*/ 357 w 478"/>
                <a:gd name="T21" fmla="*/ 437 h 498"/>
                <a:gd name="T22" fmla="*/ 463 w 478"/>
                <a:gd name="T23" fmla="*/ 211 h 498"/>
                <a:gd name="T24" fmla="*/ 87 w 478"/>
                <a:gd name="T25" fmla="*/ 274 h 498"/>
                <a:gd name="T26" fmla="*/ 167 w 478"/>
                <a:gd name="T27" fmla="*/ 108 h 498"/>
                <a:gd name="T28" fmla="*/ 350 w 478"/>
                <a:gd name="T29" fmla="*/ 122 h 498"/>
                <a:gd name="T30" fmla="*/ 87 w 478"/>
                <a:gd name="T31" fmla="*/ 274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8" h="498">
                  <a:moveTo>
                    <a:pt x="463" y="211"/>
                  </a:moveTo>
                  <a:cubicBezTo>
                    <a:pt x="409" y="220"/>
                    <a:pt x="409" y="220"/>
                    <a:pt x="409" y="220"/>
                  </a:cubicBezTo>
                  <a:cubicBezTo>
                    <a:pt x="421" y="286"/>
                    <a:pt x="392" y="356"/>
                    <a:pt x="330" y="391"/>
                  </a:cubicBezTo>
                  <a:cubicBezTo>
                    <a:pt x="252" y="436"/>
                    <a:pt x="153" y="410"/>
                    <a:pt x="108" y="332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38" y="141"/>
                    <a:pt x="438" y="141"/>
                    <a:pt x="438" y="141"/>
                  </a:cubicBezTo>
                  <a:cubicBezTo>
                    <a:pt x="437" y="141"/>
                    <a:pt x="437" y="140"/>
                    <a:pt x="437" y="140"/>
                  </a:cubicBezTo>
                  <a:cubicBezTo>
                    <a:pt x="377" y="35"/>
                    <a:pt x="244" y="0"/>
                    <a:pt x="140" y="60"/>
                  </a:cubicBezTo>
                  <a:cubicBezTo>
                    <a:pt x="35" y="120"/>
                    <a:pt x="0" y="253"/>
                    <a:pt x="60" y="358"/>
                  </a:cubicBezTo>
                  <a:cubicBezTo>
                    <a:pt x="120" y="462"/>
                    <a:pt x="253" y="498"/>
                    <a:pt x="357" y="437"/>
                  </a:cubicBezTo>
                  <a:cubicBezTo>
                    <a:pt x="439" y="390"/>
                    <a:pt x="478" y="299"/>
                    <a:pt x="463" y="211"/>
                  </a:cubicBezTo>
                  <a:close/>
                  <a:moveTo>
                    <a:pt x="87" y="274"/>
                  </a:moveTo>
                  <a:cubicBezTo>
                    <a:pt x="78" y="209"/>
                    <a:pt x="107" y="142"/>
                    <a:pt x="167" y="108"/>
                  </a:cubicBezTo>
                  <a:cubicBezTo>
                    <a:pt x="227" y="73"/>
                    <a:pt x="299" y="81"/>
                    <a:pt x="350" y="122"/>
                  </a:cubicBezTo>
                  <a:lnTo>
                    <a:pt x="87" y="2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2073275" y="1250951"/>
              <a:ext cx="225425" cy="115888"/>
            </a:xfrm>
            <a:custGeom>
              <a:avLst/>
              <a:gdLst>
                <a:gd name="T0" fmla="*/ 172 w 251"/>
                <a:gd name="T1" fmla="*/ 58 h 128"/>
                <a:gd name="T2" fmla="*/ 172 w 251"/>
                <a:gd name="T3" fmla="*/ 58 h 128"/>
                <a:gd name="T4" fmla="*/ 172 w 251"/>
                <a:gd name="T5" fmla="*/ 56 h 128"/>
                <a:gd name="T6" fmla="*/ 172 w 251"/>
                <a:gd name="T7" fmla="*/ 55 h 128"/>
                <a:gd name="T8" fmla="*/ 172 w 251"/>
                <a:gd name="T9" fmla="*/ 55 h 128"/>
                <a:gd name="T10" fmla="*/ 172 w 251"/>
                <a:gd name="T11" fmla="*/ 22 h 128"/>
                <a:gd name="T12" fmla="*/ 79 w 251"/>
                <a:gd name="T13" fmla="*/ 22 h 128"/>
                <a:gd name="T14" fmla="*/ 79 w 251"/>
                <a:gd name="T15" fmla="*/ 55 h 128"/>
                <a:gd name="T16" fmla="*/ 79 w 251"/>
                <a:gd name="T17" fmla="*/ 55 h 128"/>
                <a:gd name="T18" fmla="*/ 79 w 251"/>
                <a:gd name="T19" fmla="*/ 56 h 128"/>
                <a:gd name="T20" fmla="*/ 79 w 251"/>
                <a:gd name="T21" fmla="*/ 58 h 128"/>
                <a:gd name="T22" fmla="*/ 79 w 251"/>
                <a:gd name="T23" fmla="*/ 58 h 128"/>
                <a:gd name="T24" fmla="*/ 3 w 251"/>
                <a:gd name="T25" fmla="*/ 128 h 128"/>
                <a:gd name="T26" fmla="*/ 0 w 251"/>
                <a:gd name="T27" fmla="*/ 128 h 128"/>
                <a:gd name="T28" fmla="*/ 0 w 251"/>
                <a:gd name="T29" fmla="*/ 110 h 128"/>
                <a:gd name="T30" fmla="*/ 57 w 251"/>
                <a:gd name="T31" fmla="*/ 56 h 128"/>
                <a:gd name="T32" fmla="*/ 57 w 251"/>
                <a:gd name="T33" fmla="*/ 22 h 128"/>
                <a:gd name="T34" fmla="*/ 57 w 251"/>
                <a:gd name="T35" fmla="*/ 0 h 128"/>
                <a:gd name="T36" fmla="*/ 79 w 251"/>
                <a:gd name="T37" fmla="*/ 0 h 128"/>
                <a:gd name="T38" fmla="*/ 172 w 251"/>
                <a:gd name="T39" fmla="*/ 0 h 128"/>
                <a:gd name="T40" fmla="*/ 179 w 251"/>
                <a:gd name="T41" fmla="*/ 0 h 128"/>
                <a:gd name="T42" fmla="*/ 194 w 251"/>
                <a:gd name="T43" fmla="*/ 0 h 128"/>
                <a:gd name="T44" fmla="*/ 194 w 251"/>
                <a:gd name="T45" fmla="*/ 56 h 128"/>
                <a:gd name="T46" fmla="*/ 251 w 251"/>
                <a:gd name="T47" fmla="*/ 110 h 128"/>
                <a:gd name="T48" fmla="*/ 251 w 251"/>
                <a:gd name="T49" fmla="*/ 128 h 128"/>
                <a:gd name="T50" fmla="*/ 248 w 251"/>
                <a:gd name="T51" fmla="*/ 128 h 128"/>
                <a:gd name="T52" fmla="*/ 172 w 251"/>
                <a:gd name="T53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1" h="128">
                  <a:moveTo>
                    <a:pt x="172" y="58"/>
                  </a:moveTo>
                  <a:cubicBezTo>
                    <a:pt x="172" y="58"/>
                    <a:pt x="172" y="58"/>
                    <a:pt x="172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2" y="56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6" y="97"/>
                    <a:pt x="43" y="128"/>
                    <a:pt x="3" y="128"/>
                  </a:cubicBezTo>
                  <a:cubicBezTo>
                    <a:pt x="2" y="128"/>
                    <a:pt x="1" y="128"/>
                    <a:pt x="0" y="1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0" y="110"/>
                    <a:pt x="55" y="86"/>
                    <a:pt x="57" y="56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6" y="86"/>
                    <a:pt x="221" y="110"/>
                    <a:pt x="251" y="110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0" y="128"/>
                    <a:pt x="249" y="128"/>
                    <a:pt x="248" y="128"/>
                  </a:cubicBezTo>
                  <a:cubicBezTo>
                    <a:pt x="208" y="128"/>
                    <a:pt x="175" y="97"/>
                    <a:pt x="172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2079625" y="1212851"/>
              <a:ext cx="212725" cy="31750"/>
            </a:xfrm>
            <a:custGeom>
              <a:avLst/>
              <a:gdLst>
                <a:gd name="T0" fmla="*/ 122 w 134"/>
                <a:gd name="T1" fmla="*/ 12 h 20"/>
                <a:gd name="T2" fmla="*/ 12 w 134"/>
                <a:gd name="T3" fmla="*/ 12 h 20"/>
                <a:gd name="T4" fmla="*/ 12 w 134"/>
                <a:gd name="T5" fmla="*/ 20 h 20"/>
                <a:gd name="T6" fmla="*/ 0 w 134"/>
                <a:gd name="T7" fmla="*/ 20 h 20"/>
                <a:gd name="T8" fmla="*/ 0 w 134"/>
                <a:gd name="T9" fmla="*/ 12 h 20"/>
                <a:gd name="T10" fmla="*/ 0 w 134"/>
                <a:gd name="T11" fmla="*/ 0 h 20"/>
                <a:gd name="T12" fmla="*/ 12 w 134"/>
                <a:gd name="T13" fmla="*/ 0 h 20"/>
                <a:gd name="T14" fmla="*/ 122 w 134"/>
                <a:gd name="T15" fmla="*/ 0 h 20"/>
                <a:gd name="T16" fmla="*/ 134 w 134"/>
                <a:gd name="T17" fmla="*/ 0 h 20"/>
                <a:gd name="T18" fmla="*/ 134 w 134"/>
                <a:gd name="T19" fmla="*/ 12 h 20"/>
                <a:gd name="T20" fmla="*/ 134 w 134"/>
                <a:gd name="T21" fmla="*/ 20 h 20"/>
                <a:gd name="T22" fmla="*/ 122 w 134"/>
                <a:gd name="T23" fmla="*/ 20 h 20"/>
                <a:gd name="T24" fmla="*/ 122 w 134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20">
                  <a:moveTo>
                    <a:pt x="122" y="12"/>
                  </a:moveTo>
                  <a:lnTo>
                    <a:pt x="12" y="12"/>
                  </a:lnTo>
                  <a:lnTo>
                    <a:pt x="12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34" y="12"/>
                  </a:lnTo>
                  <a:lnTo>
                    <a:pt x="134" y="20"/>
                  </a:lnTo>
                  <a:lnTo>
                    <a:pt x="122" y="20"/>
                  </a:lnTo>
                  <a:lnTo>
                    <a:pt x="122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2085975" y="1109663"/>
              <a:ext cx="200025" cy="90488"/>
            </a:xfrm>
            <a:custGeom>
              <a:avLst/>
              <a:gdLst>
                <a:gd name="T0" fmla="*/ 69 w 126"/>
                <a:gd name="T1" fmla="*/ 45 h 57"/>
                <a:gd name="T2" fmla="*/ 106 w 126"/>
                <a:gd name="T3" fmla="*/ 45 h 57"/>
                <a:gd name="T4" fmla="*/ 106 w 126"/>
                <a:gd name="T5" fmla="*/ 57 h 57"/>
                <a:gd name="T6" fmla="*/ 21 w 126"/>
                <a:gd name="T7" fmla="*/ 57 h 57"/>
                <a:gd name="T8" fmla="*/ 21 w 126"/>
                <a:gd name="T9" fmla="*/ 45 h 57"/>
                <a:gd name="T10" fmla="*/ 57 w 126"/>
                <a:gd name="T11" fmla="*/ 45 h 57"/>
                <a:gd name="T12" fmla="*/ 57 w 126"/>
                <a:gd name="T13" fmla="*/ 32 h 57"/>
                <a:gd name="T14" fmla="*/ 0 w 126"/>
                <a:gd name="T15" fmla="*/ 32 h 57"/>
                <a:gd name="T16" fmla="*/ 0 w 126"/>
                <a:gd name="T17" fmla="*/ 20 h 57"/>
                <a:gd name="T18" fmla="*/ 57 w 126"/>
                <a:gd name="T19" fmla="*/ 20 h 57"/>
                <a:gd name="T20" fmla="*/ 57 w 126"/>
                <a:gd name="T21" fmla="*/ 0 h 57"/>
                <a:gd name="T22" fmla="*/ 69 w 126"/>
                <a:gd name="T23" fmla="*/ 0 h 57"/>
                <a:gd name="T24" fmla="*/ 69 w 126"/>
                <a:gd name="T25" fmla="*/ 20 h 57"/>
                <a:gd name="T26" fmla="*/ 126 w 126"/>
                <a:gd name="T27" fmla="*/ 20 h 57"/>
                <a:gd name="T28" fmla="*/ 126 w 126"/>
                <a:gd name="T29" fmla="*/ 32 h 57"/>
                <a:gd name="T30" fmla="*/ 69 w 126"/>
                <a:gd name="T31" fmla="*/ 32 h 57"/>
                <a:gd name="T32" fmla="*/ 69 w 126"/>
                <a:gd name="T33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57">
                  <a:moveTo>
                    <a:pt x="69" y="45"/>
                  </a:moveTo>
                  <a:lnTo>
                    <a:pt x="106" y="45"/>
                  </a:lnTo>
                  <a:lnTo>
                    <a:pt x="106" y="57"/>
                  </a:lnTo>
                  <a:lnTo>
                    <a:pt x="21" y="57"/>
                  </a:lnTo>
                  <a:lnTo>
                    <a:pt x="21" y="45"/>
                  </a:lnTo>
                  <a:lnTo>
                    <a:pt x="57" y="45"/>
                  </a:lnTo>
                  <a:lnTo>
                    <a:pt x="57" y="32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69" y="0"/>
                  </a:lnTo>
                  <a:lnTo>
                    <a:pt x="69" y="20"/>
                  </a:lnTo>
                  <a:lnTo>
                    <a:pt x="126" y="20"/>
                  </a:lnTo>
                  <a:lnTo>
                    <a:pt x="126" y="32"/>
                  </a:lnTo>
                  <a:lnTo>
                    <a:pt x="69" y="32"/>
                  </a:lnTo>
                  <a:lnTo>
                    <a:pt x="6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1892300" y="1219201"/>
              <a:ext cx="142875" cy="149225"/>
            </a:xfrm>
            <a:custGeom>
              <a:avLst/>
              <a:gdLst>
                <a:gd name="T0" fmla="*/ 12 w 90"/>
                <a:gd name="T1" fmla="*/ 94 h 94"/>
                <a:gd name="T2" fmla="*/ 0 w 90"/>
                <a:gd name="T3" fmla="*/ 94 h 94"/>
                <a:gd name="T4" fmla="*/ 0 w 90"/>
                <a:gd name="T5" fmla="*/ 82 h 94"/>
                <a:gd name="T6" fmla="*/ 0 w 90"/>
                <a:gd name="T7" fmla="*/ 8 h 94"/>
                <a:gd name="T8" fmla="*/ 11 w 90"/>
                <a:gd name="T9" fmla="*/ 8 h 94"/>
                <a:gd name="T10" fmla="*/ 25 w 90"/>
                <a:gd name="T11" fmla="*/ 0 h 94"/>
                <a:gd name="T12" fmla="*/ 31 w 90"/>
                <a:gd name="T13" fmla="*/ 11 h 94"/>
                <a:gd name="T14" fmla="*/ 12 w 90"/>
                <a:gd name="T15" fmla="*/ 22 h 94"/>
                <a:gd name="T16" fmla="*/ 12 w 90"/>
                <a:gd name="T17" fmla="*/ 45 h 94"/>
                <a:gd name="T18" fmla="*/ 37 w 90"/>
                <a:gd name="T19" fmla="*/ 45 h 94"/>
                <a:gd name="T20" fmla="*/ 37 w 90"/>
                <a:gd name="T21" fmla="*/ 57 h 94"/>
                <a:gd name="T22" fmla="*/ 12 w 90"/>
                <a:gd name="T23" fmla="*/ 57 h 94"/>
                <a:gd name="T24" fmla="*/ 12 w 90"/>
                <a:gd name="T25" fmla="*/ 82 h 94"/>
                <a:gd name="T26" fmla="*/ 77 w 90"/>
                <a:gd name="T27" fmla="*/ 82 h 94"/>
                <a:gd name="T28" fmla="*/ 77 w 90"/>
                <a:gd name="T29" fmla="*/ 57 h 94"/>
                <a:gd name="T30" fmla="*/ 53 w 90"/>
                <a:gd name="T31" fmla="*/ 57 h 94"/>
                <a:gd name="T32" fmla="*/ 53 w 90"/>
                <a:gd name="T33" fmla="*/ 45 h 94"/>
                <a:gd name="T34" fmla="*/ 77 w 90"/>
                <a:gd name="T35" fmla="*/ 45 h 94"/>
                <a:gd name="T36" fmla="*/ 77 w 90"/>
                <a:gd name="T37" fmla="*/ 20 h 94"/>
                <a:gd name="T38" fmla="*/ 53 w 90"/>
                <a:gd name="T39" fmla="*/ 20 h 94"/>
                <a:gd name="T40" fmla="*/ 53 w 90"/>
                <a:gd name="T41" fmla="*/ 8 h 94"/>
                <a:gd name="T42" fmla="*/ 77 w 90"/>
                <a:gd name="T43" fmla="*/ 8 h 94"/>
                <a:gd name="T44" fmla="*/ 90 w 90"/>
                <a:gd name="T45" fmla="*/ 8 h 94"/>
                <a:gd name="T46" fmla="*/ 90 w 90"/>
                <a:gd name="T47" fmla="*/ 94 h 94"/>
                <a:gd name="T48" fmla="*/ 77 w 90"/>
                <a:gd name="T49" fmla="*/ 94 h 94"/>
                <a:gd name="T50" fmla="*/ 12 w 90"/>
                <a:gd name="T5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94">
                  <a:moveTo>
                    <a:pt x="12" y="94"/>
                  </a:moveTo>
                  <a:lnTo>
                    <a:pt x="0" y="94"/>
                  </a:lnTo>
                  <a:lnTo>
                    <a:pt x="0" y="82"/>
                  </a:lnTo>
                  <a:lnTo>
                    <a:pt x="0" y="8"/>
                  </a:lnTo>
                  <a:lnTo>
                    <a:pt x="11" y="8"/>
                  </a:lnTo>
                  <a:lnTo>
                    <a:pt x="25" y="0"/>
                  </a:lnTo>
                  <a:lnTo>
                    <a:pt x="31" y="11"/>
                  </a:lnTo>
                  <a:lnTo>
                    <a:pt x="12" y="22"/>
                  </a:lnTo>
                  <a:lnTo>
                    <a:pt x="12" y="45"/>
                  </a:lnTo>
                  <a:lnTo>
                    <a:pt x="37" y="45"/>
                  </a:lnTo>
                  <a:lnTo>
                    <a:pt x="37" y="57"/>
                  </a:lnTo>
                  <a:lnTo>
                    <a:pt x="12" y="57"/>
                  </a:lnTo>
                  <a:lnTo>
                    <a:pt x="12" y="82"/>
                  </a:lnTo>
                  <a:lnTo>
                    <a:pt x="77" y="82"/>
                  </a:lnTo>
                  <a:lnTo>
                    <a:pt x="77" y="57"/>
                  </a:lnTo>
                  <a:lnTo>
                    <a:pt x="53" y="57"/>
                  </a:lnTo>
                  <a:lnTo>
                    <a:pt x="53" y="45"/>
                  </a:lnTo>
                  <a:lnTo>
                    <a:pt x="77" y="45"/>
                  </a:lnTo>
                  <a:lnTo>
                    <a:pt x="77" y="20"/>
                  </a:lnTo>
                  <a:lnTo>
                    <a:pt x="53" y="20"/>
                  </a:lnTo>
                  <a:lnTo>
                    <a:pt x="53" y="8"/>
                  </a:lnTo>
                  <a:lnTo>
                    <a:pt x="77" y="8"/>
                  </a:lnTo>
                  <a:lnTo>
                    <a:pt x="90" y="8"/>
                  </a:lnTo>
                  <a:lnTo>
                    <a:pt x="90" y="94"/>
                  </a:lnTo>
                  <a:lnTo>
                    <a:pt x="77" y="94"/>
                  </a:lnTo>
                  <a:lnTo>
                    <a:pt x="12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1995488" y="1165226"/>
              <a:ext cx="39688" cy="46038"/>
            </a:xfrm>
            <a:custGeom>
              <a:avLst/>
              <a:gdLst>
                <a:gd name="T0" fmla="*/ 0 w 25"/>
                <a:gd name="T1" fmla="*/ 23 h 29"/>
                <a:gd name="T2" fmla="*/ 14 w 25"/>
                <a:gd name="T3" fmla="*/ 0 h 29"/>
                <a:gd name="T4" fmla="*/ 25 w 25"/>
                <a:gd name="T5" fmla="*/ 6 h 29"/>
                <a:gd name="T6" fmla="*/ 10 w 25"/>
                <a:gd name="T7" fmla="*/ 29 h 29"/>
                <a:gd name="T8" fmla="*/ 0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23"/>
                  </a:moveTo>
                  <a:lnTo>
                    <a:pt x="14" y="0"/>
                  </a:lnTo>
                  <a:lnTo>
                    <a:pt x="25" y="6"/>
                  </a:lnTo>
                  <a:lnTo>
                    <a:pt x="10" y="29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1938338" y="1158876"/>
              <a:ext cx="39688" cy="46038"/>
            </a:xfrm>
            <a:custGeom>
              <a:avLst/>
              <a:gdLst>
                <a:gd name="T0" fmla="*/ 25 w 25"/>
                <a:gd name="T1" fmla="*/ 23 h 29"/>
                <a:gd name="T2" fmla="*/ 14 w 25"/>
                <a:gd name="T3" fmla="*/ 29 h 29"/>
                <a:gd name="T4" fmla="*/ 0 w 25"/>
                <a:gd name="T5" fmla="*/ 6 h 29"/>
                <a:gd name="T6" fmla="*/ 10 w 25"/>
                <a:gd name="T7" fmla="*/ 0 h 29"/>
                <a:gd name="T8" fmla="*/ 25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25" y="23"/>
                  </a:moveTo>
                  <a:lnTo>
                    <a:pt x="14" y="29"/>
                  </a:lnTo>
                  <a:lnTo>
                    <a:pt x="0" y="6"/>
                  </a:lnTo>
                  <a:lnTo>
                    <a:pt x="10" y="0"/>
                  </a:lnTo>
                  <a:lnTo>
                    <a:pt x="25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1898650" y="1165226"/>
              <a:ext cx="39688" cy="46038"/>
            </a:xfrm>
            <a:custGeom>
              <a:avLst/>
              <a:gdLst>
                <a:gd name="T0" fmla="*/ 0 w 25"/>
                <a:gd name="T1" fmla="*/ 6 h 29"/>
                <a:gd name="T2" fmla="*/ 11 w 25"/>
                <a:gd name="T3" fmla="*/ 0 h 29"/>
                <a:gd name="T4" fmla="*/ 25 w 25"/>
                <a:gd name="T5" fmla="*/ 23 h 29"/>
                <a:gd name="T6" fmla="*/ 15 w 25"/>
                <a:gd name="T7" fmla="*/ 29 h 29"/>
                <a:gd name="T8" fmla="*/ 0 w 25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6"/>
                  </a:moveTo>
                  <a:lnTo>
                    <a:pt x="11" y="0"/>
                  </a:lnTo>
                  <a:lnTo>
                    <a:pt x="25" y="23"/>
                  </a:lnTo>
                  <a:lnTo>
                    <a:pt x="15" y="29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1892300" y="1109663"/>
              <a:ext cx="134938" cy="46038"/>
            </a:xfrm>
            <a:custGeom>
              <a:avLst/>
              <a:gdLst>
                <a:gd name="T0" fmla="*/ 0 w 85"/>
                <a:gd name="T1" fmla="*/ 17 h 29"/>
                <a:gd name="T2" fmla="*/ 82 w 85"/>
                <a:gd name="T3" fmla="*/ 0 h 29"/>
                <a:gd name="T4" fmla="*/ 85 w 85"/>
                <a:gd name="T5" fmla="*/ 11 h 29"/>
                <a:gd name="T6" fmla="*/ 3 w 85"/>
                <a:gd name="T7" fmla="*/ 29 h 29"/>
                <a:gd name="T8" fmla="*/ 0 w 85"/>
                <a:gd name="T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9">
                  <a:moveTo>
                    <a:pt x="0" y="17"/>
                  </a:moveTo>
                  <a:lnTo>
                    <a:pt x="82" y="0"/>
                  </a:lnTo>
                  <a:lnTo>
                    <a:pt x="85" y="11"/>
                  </a:lnTo>
                  <a:lnTo>
                    <a:pt x="3" y="29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1768475" y="1160463"/>
              <a:ext cx="117475" cy="207963"/>
            </a:xfrm>
            <a:custGeom>
              <a:avLst/>
              <a:gdLst>
                <a:gd name="T0" fmla="*/ 46 w 74"/>
                <a:gd name="T1" fmla="*/ 49 h 131"/>
                <a:gd name="T2" fmla="*/ 48 w 74"/>
                <a:gd name="T3" fmla="*/ 48 h 131"/>
                <a:gd name="T4" fmla="*/ 71 w 74"/>
                <a:gd name="T5" fmla="*/ 88 h 131"/>
                <a:gd name="T6" fmla="*/ 60 w 74"/>
                <a:gd name="T7" fmla="*/ 94 h 131"/>
                <a:gd name="T8" fmla="*/ 46 w 74"/>
                <a:gd name="T9" fmla="*/ 68 h 131"/>
                <a:gd name="T10" fmla="*/ 46 w 74"/>
                <a:gd name="T11" fmla="*/ 131 h 131"/>
                <a:gd name="T12" fmla="*/ 33 w 74"/>
                <a:gd name="T13" fmla="*/ 131 h 131"/>
                <a:gd name="T14" fmla="*/ 33 w 74"/>
                <a:gd name="T15" fmla="*/ 59 h 131"/>
                <a:gd name="T16" fmla="*/ 11 w 74"/>
                <a:gd name="T17" fmla="*/ 98 h 131"/>
                <a:gd name="T18" fmla="*/ 0 w 74"/>
                <a:gd name="T19" fmla="*/ 91 h 131"/>
                <a:gd name="T20" fmla="*/ 33 w 74"/>
                <a:gd name="T21" fmla="*/ 34 h 131"/>
                <a:gd name="T22" fmla="*/ 33 w 74"/>
                <a:gd name="T23" fmla="*/ 25 h 131"/>
                <a:gd name="T24" fmla="*/ 5 w 74"/>
                <a:gd name="T25" fmla="*/ 25 h 131"/>
                <a:gd name="T26" fmla="*/ 5 w 74"/>
                <a:gd name="T27" fmla="*/ 13 h 131"/>
                <a:gd name="T28" fmla="*/ 33 w 74"/>
                <a:gd name="T29" fmla="*/ 13 h 131"/>
                <a:gd name="T30" fmla="*/ 33 w 74"/>
                <a:gd name="T31" fmla="*/ 0 h 131"/>
                <a:gd name="T32" fmla="*/ 46 w 74"/>
                <a:gd name="T33" fmla="*/ 0 h 131"/>
                <a:gd name="T34" fmla="*/ 46 w 74"/>
                <a:gd name="T35" fmla="*/ 13 h 131"/>
                <a:gd name="T36" fmla="*/ 74 w 74"/>
                <a:gd name="T37" fmla="*/ 13 h 131"/>
                <a:gd name="T38" fmla="*/ 74 w 74"/>
                <a:gd name="T39" fmla="*/ 25 h 131"/>
                <a:gd name="T40" fmla="*/ 46 w 74"/>
                <a:gd name="T41" fmla="*/ 25 h 131"/>
                <a:gd name="T42" fmla="*/ 46 w 74"/>
                <a:gd name="T43" fmla="*/ 4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131">
                  <a:moveTo>
                    <a:pt x="46" y="49"/>
                  </a:moveTo>
                  <a:lnTo>
                    <a:pt x="48" y="48"/>
                  </a:lnTo>
                  <a:lnTo>
                    <a:pt x="71" y="88"/>
                  </a:lnTo>
                  <a:lnTo>
                    <a:pt x="60" y="94"/>
                  </a:lnTo>
                  <a:lnTo>
                    <a:pt x="46" y="68"/>
                  </a:lnTo>
                  <a:lnTo>
                    <a:pt x="46" y="131"/>
                  </a:lnTo>
                  <a:lnTo>
                    <a:pt x="33" y="131"/>
                  </a:lnTo>
                  <a:lnTo>
                    <a:pt x="33" y="59"/>
                  </a:lnTo>
                  <a:lnTo>
                    <a:pt x="11" y="98"/>
                  </a:lnTo>
                  <a:lnTo>
                    <a:pt x="0" y="91"/>
                  </a:lnTo>
                  <a:lnTo>
                    <a:pt x="33" y="34"/>
                  </a:lnTo>
                  <a:lnTo>
                    <a:pt x="33" y="25"/>
                  </a:lnTo>
                  <a:lnTo>
                    <a:pt x="5" y="25"/>
                  </a:lnTo>
                  <a:lnTo>
                    <a:pt x="5" y="13"/>
                  </a:lnTo>
                  <a:lnTo>
                    <a:pt x="33" y="1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13"/>
                  </a:lnTo>
                  <a:lnTo>
                    <a:pt x="74" y="13"/>
                  </a:lnTo>
                  <a:lnTo>
                    <a:pt x="74" y="25"/>
                  </a:lnTo>
                  <a:lnTo>
                    <a:pt x="46" y="25"/>
                  </a:lnTo>
                  <a:lnTo>
                    <a:pt x="46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1774825" y="1111251"/>
              <a:ext cx="103188" cy="44450"/>
            </a:xfrm>
            <a:custGeom>
              <a:avLst/>
              <a:gdLst>
                <a:gd name="T0" fmla="*/ 0 w 65"/>
                <a:gd name="T1" fmla="*/ 16 h 28"/>
                <a:gd name="T2" fmla="*/ 62 w 65"/>
                <a:gd name="T3" fmla="*/ 0 h 28"/>
                <a:gd name="T4" fmla="*/ 65 w 65"/>
                <a:gd name="T5" fmla="*/ 11 h 28"/>
                <a:gd name="T6" fmla="*/ 4 w 65"/>
                <a:gd name="T7" fmla="*/ 28 h 28"/>
                <a:gd name="T8" fmla="*/ 0 w 65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8">
                  <a:moveTo>
                    <a:pt x="0" y="16"/>
                  </a:moveTo>
                  <a:lnTo>
                    <a:pt x="62" y="0"/>
                  </a:lnTo>
                  <a:lnTo>
                    <a:pt x="65" y="11"/>
                  </a:lnTo>
                  <a:lnTo>
                    <a:pt x="4" y="28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1281113" y="1446213"/>
              <a:ext cx="698500" cy="392113"/>
            </a:xfrm>
            <a:custGeom>
              <a:avLst/>
              <a:gdLst>
                <a:gd name="T0" fmla="*/ 740 w 776"/>
                <a:gd name="T1" fmla="*/ 336 h 436"/>
                <a:gd name="T2" fmla="*/ 626 w 776"/>
                <a:gd name="T3" fmla="*/ 383 h 436"/>
                <a:gd name="T4" fmla="*/ 462 w 776"/>
                <a:gd name="T5" fmla="*/ 218 h 436"/>
                <a:gd name="T6" fmla="*/ 626 w 776"/>
                <a:gd name="T7" fmla="*/ 54 h 436"/>
                <a:gd name="T8" fmla="*/ 738 w 776"/>
                <a:gd name="T9" fmla="*/ 99 h 436"/>
                <a:gd name="T10" fmla="*/ 774 w 776"/>
                <a:gd name="T11" fmla="*/ 58 h 436"/>
                <a:gd name="T12" fmla="*/ 626 w 776"/>
                <a:gd name="T13" fmla="*/ 0 h 436"/>
                <a:gd name="T14" fmla="*/ 422 w 776"/>
                <a:gd name="T15" fmla="*/ 141 h 436"/>
                <a:gd name="T16" fmla="*/ 218 w 776"/>
                <a:gd name="T17" fmla="*/ 0 h 436"/>
                <a:gd name="T18" fmla="*/ 0 w 776"/>
                <a:gd name="T19" fmla="*/ 218 h 436"/>
                <a:gd name="T20" fmla="*/ 218 w 776"/>
                <a:gd name="T21" fmla="*/ 436 h 436"/>
                <a:gd name="T22" fmla="*/ 422 w 776"/>
                <a:gd name="T23" fmla="*/ 294 h 436"/>
                <a:gd name="T24" fmla="*/ 626 w 776"/>
                <a:gd name="T25" fmla="*/ 436 h 436"/>
                <a:gd name="T26" fmla="*/ 776 w 776"/>
                <a:gd name="T27" fmla="*/ 375 h 436"/>
                <a:gd name="T28" fmla="*/ 740 w 776"/>
                <a:gd name="T29" fmla="*/ 336 h 436"/>
                <a:gd name="T30" fmla="*/ 218 w 776"/>
                <a:gd name="T31" fmla="*/ 382 h 436"/>
                <a:gd name="T32" fmla="*/ 55 w 776"/>
                <a:gd name="T33" fmla="*/ 219 h 436"/>
                <a:gd name="T34" fmla="*/ 218 w 776"/>
                <a:gd name="T35" fmla="*/ 55 h 436"/>
                <a:gd name="T36" fmla="*/ 381 w 776"/>
                <a:gd name="T37" fmla="*/ 219 h 436"/>
                <a:gd name="T38" fmla="*/ 218 w 776"/>
                <a:gd name="T39" fmla="*/ 38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6" h="436">
                  <a:moveTo>
                    <a:pt x="740" y="336"/>
                  </a:moveTo>
                  <a:cubicBezTo>
                    <a:pt x="710" y="365"/>
                    <a:pt x="670" y="383"/>
                    <a:pt x="626" y="383"/>
                  </a:cubicBezTo>
                  <a:cubicBezTo>
                    <a:pt x="536" y="383"/>
                    <a:pt x="462" y="309"/>
                    <a:pt x="462" y="218"/>
                  </a:cubicBezTo>
                  <a:cubicBezTo>
                    <a:pt x="462" y="128"/>
                    <a:pt x="536" y="54"/>
                    <a:pt x="626" y="54"/>
                  </a:cubicBezTo>
                  <a:cubicBezTo>
                    <a:pt x="670" y="54"/>
                    <a:pt x="709" y="71"/>
                    <a:pt x="738" y="99"/>
                  </a:cubicBezTo>
                  <a:cubicBezTo>
                    <a:pt x="774" y="58"/>
                    <a:pt x="774" y="58"/>
                    <a:pt x="774" y="58"/>
                  </a:cubicBezTo>
                  <a:cubicBezTo>
                    <a:pt x="735" y="22"/>
                    <a:pt x="683" y="0"/>
                    <a:pt x="626" y="0"/>
                  </a:cubicBezTo>
                  <a:cubicBezTo>
                    <a:pt x="532" y="0"/>
                    <a:pt x="453" y="58"/>
                    <a:pt x="422" y="141"/>
                  </a:cubicBezTo>
                  <a:cubicBezTo>
                    <a:pt x="391" y="58"/>
                    <a:pt x="311" y="0"/>
                    <a:pt x="218" y="0"/>
                  </a:cubicBezTo>
                  <a:cubicBezTo>
                    <a:pt x="98" y="0"/>
                    <a:pt x="0" y="97"/>
                    <a:pt x="0" y="218"/>
                  </a:cubicBezTo>
                  <a:cubicBezTo>
                    <a:pt x="0" y="338"/>
                    <a:pt x="98" y="436"/>
                    <a:pt x="218" y="436"/>
                  </a:cubicBezTo>
                  <a:cubicBezTo>
                    <a:pt x="311" y="436"/>
                    <a:pt x="391" y="377"/>
                    <a:pt x="422" y="294"/>
                  </a:cubicBezTo>
                  <a:cubicBezTo>
                    <a:pt x="453" y="377"/>
                    <a:pt x="532" y="436"/>
                    <a:pt x="626" y="436"/>
                  </a:cubicBezTo>
                  <a:cubicBezTo>
                    <a:pt x="684" y="436"/>
                    <a:pt x="737" y="413"/>
                    <a:pt x="776" y="375"/>
                  </a:cubicBezTo>
                  <a:lnTo>
                    <a:pt x="740" y="336"/>
                  </a:lnTo>
                  <a:close/>
                  <a:moveTo>
                    <a:pt x="218" y="382"/>
                  </a:moveTo>
                  <a:cubicBezTo>
                    <a:pt x="128" y="382"/>
                    <a:pt x="55" y="309"/>
                    <a:pt x="55" y="219"/>
                  </a:cubicBezTo>
                  <a:cubicBezTo>
                    <a:pt x="55" y="128"/>
                    <a:pt x="128" y="55"/>
                    <a:pt x="218" y="55"/>
                  </a:cubicBezTo>
                  <a:cubicBezTo>
                    <a:pt x="308" y="55"/>
                    <a:pt x="381" y="128"/>
                    <a:pt x="381" y="219"/>
                  </a:cubicBezTo>
                  <a:cubicBezTo>
                    <a:pt x="381" y="309"/>
                    <a:pt x="308" y="382"/>
                    <a:pt x="218" y="3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 noEditPoints="1"/>
            </p:cNvSpPr>
            <p:nvPr/>
          </p:nvSpPr>
          <p:spPr bwMode="auto">
            <a:xfrm>
              <a:off x="603250" y="1054101"/>
              <a:ext cx="679450" cy="800100"/>
            </a:xfrm>
            <a:custGeom>
              <a:avLst/>
              <a:gdLst>
                <a:gd name="T0" fmla="*/ 313 w 756"/>
                <a:gd name="T1" fmla="*/ 0 h 888"/>
                <a:gd name="T2" fmla="*/ 296 w 756"/>
                <a:gd name="T3" fmla="*/ 1 h 888"/>
                <a:gd name="T4" fmla="*/ 296 w 756"/>
                <a:gd name="T5" fmla="*/ 0 h 888"/>
                <a:gd name="T6" fmla="*/ 0 w 756"/>
                <a:gd name="T7" fmla="*/ 0 h 888"/>
                <a:gd name="T8" fmla="*/ 0 w 756"/>
                <a:gd name="T9" fmla="*/ 888 h 888"/>
                <a:gd name="T10" fmla="*/ 296 w 756"/>
                <a:gd name="T11" fmla="*/ 888 h 888"/>
                <a:gd name="T12" fmla="*/ 296 w 756"/>
                <a:gd name="T13" fmla="*/ 888 h 888"/>
                <a:gd name="T14" fmla="*/ 311 w 756"/>
                <a:gd name="T15" fmla="*/ 888 h 888"/>
                <a:gd name="T16" fmla="*/ 756 w 756"/>
                <a:gd name="T17" fmla="*/ 442 h 888"/>
                <a:gd name="T18" fmla="*/ 313 w 756"/>
                <a:gd name="T19" fmla="*/ 0 h 888"/>
                <a:gd name="T20" fmla="*/ 257 w 756"/>
                <a:gd name="T21" fmla="*/ 326 h 888"/>
                <a:gd name="T22" fmla="*/ 349 w 756"/>
                <a:gd name="T23" fmla="*/ 92 h 888"/>
                <a:gd name="T24" fmla="*/ 411 w 756"/>
                <a:gd name="T25" fmla="*/ 341 h 888"/>
                <a:gd name="T26" fmla="*/ 317 w 756"/>
                <a:gd name="T27" fmla="*/ 578 h 888"/>
                <a:gd name="T28" fmla="*/ 257 w 756"/>
                <a:gd name="T29" fmla="*/ 326 h 888"/>
                <a:gd name="T30" fmla="*/ 234 w 756"/>
                <a:gd name="T31" fmla="*/ 790 h 888"/>
                <a:gd name="T32" fmla="*/ 118 w 756"/>
                <a:gd name="T33" fmla="*/ 558 h 888"/>
                <a:gd name="T34" fmla="*/ 212 w 756"/>
                <a:gd name="T35" fmla="*/ 279 h 888"/>
                <a:gd name="T36" fmla="*/ 273 w 756"/>
                <a:gd name="T37" fmla="*/ 573 h 888"/>
                <a:gd name="T38" fmla="*/ 278 w 756"/>
                <a:gd name="T39" fmla="*/ 667 h 888"/>
                <a:gd name="T40" fmla="*/ 234 w 756"/>
                <a:gd name="T41" fmla="*/ 790 h 888"/>
                <a:gd name="T42" fmla="*/ 505 w 756"/>
                <a:gd name="T43" fmla="*/ 664 h 888"/>
                <a:gd name="T44" fmla="*/ 278 w 756"/>
                <a:gd name="T45" fmla="*/ 789 h 888"/>
                <a:gd name="T46" fmla="*/ 395 w 756"/>
                <a:gd name="T47" fmla="*/ 559 h 888"/>
                <a:gd name="T48" fmla="*/ 616 w 756"/>
                <a:gd name="T49" fmla="*/ 426 h 888"/>
                <a:gd name="T50" fmla="*/ 505 w 756"/>
                <a:gd name="T51" fmla="*/ 664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6" h="888">
                  <a:moveTo>
                    <a:pt x="313" y="0"/>
                  </a:moveTo>
                  <a:cubicBezTo>
                    <a:pt x="307" y="0"/>
                    <a:pt x="302" y="0"/>
                    <a:pt x="296" y="1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88"/>
                    <a:pt x="0" y="888"/>
                    <a:pt x="0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301" y="888"/>
                    <a:pt x="306" y="888"/>
                    <a:pt x="311" y="888"/>
                  </a:cubicBezTo>
                  <a:cubicBezTo>
                    <a:pt x="556" y="888"/>
                    <a:pt x="756" y="686"/>
                    <a:pt x="756" y="442"/>
                  </a:cubicBezTo>
                  <a:cubicBezTo>
                    <a:pt x="756" y="197"/>
                    <a:pt x="557" y="1"/>
                    <a:pt x="313" y="0"/>
                  </a:cubicBezTo>
                  <a:close/>
                  <a:moveTo>
                    <a:pt x="257" y="326"/>
                  </a:moveTo>
                  <a:cubicBezTo>
                    <a:pt x="268" y="192"/>
                    <a:pt x="349" y="92"/>
                    <a:pt x="349" y="92"/>
                  </a:cubicBezTo>
                  <a:cubicBezTo>
                    <a:pt x="349" y="92"/>
                    <a:pt x="427" y="188"/>
                    <a:pt x="411" y="341"/>
                  </a:cubicBezTo>
                  <a:cubicBezTo>
                    <a:pt x="396" y="491"/>
                    <a:pt x="317" y="578"/>
                    <a:pt x="317" y="578"/>
                  </a:cubicBezTo>
                  <a:cubicBezTo>
                    <a:pt x="317" y="578"/>
                    <a:pt x="245" y="459"/>
                    <a:pt x="257" y="326"/>
                  </a:cubicBezTo>
                  <a:close/>
                  <a:moveTo>
                    <a:pt x="234" y="790"/>
                  </a:moveTo>
                  <a:cubicBezTo>
                    <a:pt x="234" y="790"/>
                    <a:pt x="127" y="667"/>
                    <a:pt x="118" y="558"/>
                  </a:cubicBezTo>
                  <a:cubicBezTo>
                    <a:pt x="105" y="410"/>
                    <a:pt x="212" y="279"/>
                    <a:pt x="212" y="279"/>
                  </a:cubicBezTo>
                  <a:cubicBezTo>
                    <a:pt x="205" y="483"/>
                    <a:pt x="273" y="573"/>
                    <a:pt x="273" y="573"/>
                  </a:cubicBezTo>
                  <a:cubicBezTo>
                    <a:pt x="273" y="573"/>
                    <a:pt x="289" y="597"/>
                    <a:pt x="278" y="667"/>
                  </a:cubicBezTo>
                  <a:cubicBezTo>
                    <a:pt x="267" y="736"/>
                    <a:pt x="234" y="790"/>
                    <a:pt x="234" y="790"/>
                  </a:cubicBezTo>
                  <a:close/>
                  <a:moveTo>
                    <a:pt x="505" y="664"/>
                  </a:moveTo>
                  <a:cubicBezTo>
                    <a:pt x="408" y="771"/>
                    <a:pt x="278" y="789"/>
                    <a:pt x="278" y="789"/>
                  </a:cubicBezTo>
                  <a:cubicBezTo>
                    <a:pt x="278" y="789"/>
                    <a:pt x="282" y="666"/>
                    <a:pt x="395" y="559"/>
                  </a:cubicBezTo>
                  <a:cubicBezTo>
                    <a:pt x="508" y="453"/>
                    <a:pt x="616" y="426"/>
                    <a:pt x="616" y="426"/>
                  </a:cubicBezTo>
                  <a:cubicBezTo>
                    <a:pt x="616" y="426"/>
                    <a:pt x="601" y="557"/>
                    <a:pt x="505" y="6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719320" y="1794510"/>
            <a:ext cx="5692775" cy="866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endParaRPr lang="zh-CN" altLang="en-US" sz="36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0" y="249555"/>
            <a:ext cx="946785" cy="45148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68275" y="6358255"/>
            <a:ext cx="295211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湖南一程智能科技有限公司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Hunan Yicheng Intelligent Technology Co.Lt</a:t>
            </a:r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zh-CN" sz="9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0540" y="1447800"/>
            <a:ext cx="68135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7-2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报警信息查询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1470" y="291465"/>
            <a:ext cx="10550525" cy="55257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168468" y="583664"/>
            <a:ext cx="608851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68468" y="231790"/>
            <a:ext cx="613846" cy="255727"/>
            <a:chOff x="603250" y="1054101"/>
            <a:chExt cx="1951038" cy="812800"/>
          </a:xfrm>
          <a:solidFill>
            <a:schemeClr val="bg1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2365375" y="1431926"/>
              <a:ext cx="188913" cy="407988"/>
            </a:xfrm>
            <a:custGeom>
              <a:avLst/>
              <a:gdLst>
                <a:gd name="T0" fmla="*/ 48 w 210"/>
                <a:gd name="T1" fmla="*/ 208 h 453"/>
                <a:gd name="T2" fmla="*/ 46 w 210"/>
                <a:gd name="T3" fmla="*/ 208 h 453"/>
                <a:gd name="T4" fmla="*/ 46 w 210"/>
                <a:gd name="T5" fmla="*/ 451 h 453"/>
                <a:gd name="T6" fmla="*/ 0 w 210"/>
                <a:gd name="T7" fmla="*/ 453 h 453"/>
                <a:gd name="T8" fmla="*/ 0 w 210"/>
                <a:gd name="T9" fmla="*/ 208 h 453"/>
                <a:gd name="T10" fmla="*/ 0 w 210"/>
                <a:gd name="T11" fmla="*/ 204 h 453"/>
                <a:gd name="T12" fmla="*/ 0 w 210"/>
                <a:gd name="T13" fmla="*/ 164 h 453"/>
                <a:gd name="T14" fmla="*/ 210 w 210"/>
                <a:gd name="T15" fmla="*/ 0 h 453"/>
                <a:gd name="T16" fmla="*/ 210 w 210"/>
                <a:gd name="T17" fmla="*/ 55 h 453"/>
                <a:gd name="T18" fmla="*/ 48 w 210"/>
                <a:gd name="T19" fmla="*/ 2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453">
                  <a:moveTo>
                    <a:pt x="48" y="208"/>
                  </a:moveTo>
                  <a:cubicBezTo>
                    <a:pt x="46" y="208"/>
                    <a:pt x="46" y="208"/>
                    <a:pt x="46" y="208"/>
                  </a:cubicBezTo>
                  <a:cubicBezTo>
                    <a:pt x="46" y="451"/>
                    <a:pt x="46" y="451"/>
                    <a:pt x="46" y="451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4" y="70"/>
                    <a:pt x="109" y="0"/>
                    <a:pt x="210" y="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125" y="57"/>
                    <a:pt x="56" y="123"/>
                    <a:pt x="48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2466975" y="1135063"/>
              <a:ext cx="71438" cy="231775"/>
            </a:xfrm>
            <a:custGeom>
              <a:avLst/>
              <a:gdLst>
                <a:gd name="T0" fmla="*/ 0 w 79"/>
                <a:gd name="T1" fmla="*/ 185 h 258"/>
                <a:gd name="T2" fmla="*/ 0 w 79"/>
                <a:gd name="T3" fmla="*/ 185 h 258"/>
                <a:gd name="T4" fmla="*/ 0 w 79"/>
                <a:gd name="T5" fmla="*/ 0 h 258"/>
                <a:gd name="T6" fmla="*/ 21 w 79"/>
                <a:gd name="T7" fmla="*/ 0 h 258"/>
                <a:gd name="T8" fmla="*/ 21 w 79"/>
                <a:gd name="T9" fmla="*/ 186 h 258"/>
                <a:gd name="T10" fmla="*/ 79 w 79"/>
                <a:gd name="T11" fmla="*/ 240 h 258"/>
                <a:gd name="T12" fmla="*/ 79 w 79"/>
                <a:gd name="T13" fmla="*/ 258 h 258"/>
                <a:gd name="T14" fmla="*/ 76 w 79"/>
                <a:gd name="T15" fmla="*/ 258 h 258"/>
                <a:gd name="T16" fmla="*/ 0 w 79"/>
                <a:gd name="T17" fmla="*/ 18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58"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24" y="216"/>
                    <a:pt x="48" y="240"/>
                    <a:pt x="79" y="240"/>
                  </a:cubicBezTo>
                  <a:cubicBezTo>
                    <a:pt x="79" y="258"/>
                    <a:pt x="79" y="258"/>
                    <a:pt x="79" y="258"/>
                  </a:cubicBezTo>
                  <a:cubicBezTo>
                    <a:pt x="78" y="258"/>
                    <a:pt x="77" y="258"/>
                    <a:pt x="76" y="258"/>
                  </a:cubicBezTo>
                  <a:cubicBezTo>
                    <a:pt x="35" y="258"/>
                    <a:pt x="1" y="226"/>
                    <a:pt x="0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2332038" y="1135063"/>
              <a:ext cx="69850" cy="231775"/>
            </a:xfrm>
            <a:custGeom>
              <a:avLst/>
              <a:gdLst>
                <a:gd name="T0" fmla="*/ 79 w 79"/>
                <a:gd name="T1" fmla="*/ 188 h 258"/>
                <a:gd name="T2" fmla="*/ 79 w 79"/>
                <a:gd name="T3" fmla="*/ 188 h 258"/>
                <a:gd name="T4" fmla="*/ 3 w 79"/>
                <a:gd name="T5" fmla="*/ 258 h 258"/>
                <a:gd name="T6" fmla="*/ 0 w 79"/>
                <a:gd name="T7" fmla="*/ 258 h 258"/>
                <a:gd name="T8" fmla="*/ 0 w 79"/>
                <a:gd name="T9" fmla="*/ 240 h 258"/>
                <a:gd name="T10" fmla="*/ 57 w 79"/>
                <a:gd name="T11" fmla="*/ 186 h 258"/>
                <a:gd name="T12" fmla="*/ 57 w 79"/>
                <a:gd name="T13" fmla="*/ 0 h 258"/>
                <a:gd name="T14" fmla="*/ 79 w 79"/>
                <a:gd name="T15" fmla="*/ 0 h 258"/>
                <a:gd name="T16" fmla="*/ 79 w 79"/>
                <a:gd name="T17" fmla="*/ 185 h 258"/>
                <a:gd name="T18" fmla="*/ 79 w 79"/>
                <a:gd name="T19" fmla="*/ 185 h 258"/>
                <a:gd name="T20" fmla="*/ 79 w 79"/>
                <a:gd name="T21" fmla="*/ 186 h 258"/>
                <a:gd name="T22" fmla="*/ 79 w 79"/>
                <a:gd name="T23" fmla="*/ 18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258">
                  <a:moveTo>
                    <a:pt x="79" y="188"/>
                  </a:moveTo>
                  <a:cubicBezTo>
                    <a:pt x="79" y="188"/>
                    <a:pt x="79" y="188"/>
                    <a:pt x="79" y="188"/>
                  </a:cubicBezTo>
                  <a:cubicBezTo>
                    <a:pt x="76" y="227"/>
                    <a:pt x="44" y="258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0" y="240"/>
                    <a:pt x="55" y="216"/>
                    <a:pt x="57" y="18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6"/>
                    <a:pt x="79" y="186"/>
                    <a:pt x="79" y="186"/>
                  </a:cubicBezTo>
                  <a:lnTo>
                    <a:pt x="79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1925638" y="1417638"/>
              <a:ext cx="430213" cy="449263"/>
            </a:xfrm>
            <a:custGeom>
              <a:avLst/>
              <a:gdLst>
                <a:gd name="T0" fmla="*/ 463 w 478"/>
                <a:gd name="T1" fmla="*/ 211 h 498"/>
                <a:gd name="T2" fmla="*/ 409 w 478"/>
                <a:gd name="T3" fmla="*/ 220 h 498"/>
                <a:gd name="T4" fmla="*/ 330 w 478"/>
                <a:gd name="T5" fmla="*/ 391 h 498"/>
                <a:gd name="T6" fmla="*/ 108 w 478"/>
                <a:gd name="T7" fmla="*/ 332 h 498"/>
                <a:gd name="T8" fmla="*/ 417 w 478"/>
                <a:gd name="T9" fmla="*/ 153 h 498"/>
                <a:gd name="T10" fmla="*/ 417 w 478"/>
                <a:gd name="T11" fmla="*/ 153 h 498"/>
                <a:gd name="T12" fmla="*/ 438 w 478"/>
                <a:gd name="T13" fmla="*/ 141 h 498"/>
                <a:gd name="T14" fmla="*/ 437 w 478"/>
                <a:gd name="T15" fmla="*/ 140 h 498"/>
                <a:gd name="T16" fmla="*/ 140 w 478"/>
                <a:gd name="T17" fmla="*/ 60 h 498"/>
                <a:gd name="T18" fmla="*/ 60 w 478"/>
                <a:gd name="T19" fmla="*/ 358 h 498"/>
                <a:gd name="T20" fmla="*/ 357 w 478"/>
                <a:gd name="T21" fmla="*/ 437 h 498"/>
                <a:gd name="T22" fmla="*/ 463 w 478"/>
                <a:gd name="T23" fmla="*/ 211 h 498"/>
                <a:gd name="T24" fmla="*/ 87 w 478"/>
                <a:gd name="T25" fmla="*/ 274 h 498"/>
                <a:gd name="T26" fmla="*/ 167 w 478"/>
                <a:gd name="T27" fmla="*/ 108 h 498"/>
                <a:gd name="T28" fmla="*/ 350 w 478"/>
                <a:gd name="T29" fmla="*/ 122 h 498"/>
                <a:gd name="T30" fmla="*/ 87 w 478"/>
                <a:gd name="T31" fmla="*/ 274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8" h="498">
                  <a:moveTo>
                    <a:pt x="463" y="211"/>
                  </a:moveTo>
                  <a:cubicBezTo>
                    <a:pt x="409" y="220"/>
                    <a:pt x="409" y="220"/>
                    <a:pt x="409" y="220"/>
                  </a:cubicBezTo>
                  <a:cubicBezTo>
                    <a:pt x="421" y="286"/>
                    <a:pt x="392" y="356"/>
                    <a:pt x="330" y="391"/>
                  </a:cubicBezTo>
                  <a:cubicBezTo>
                    <a:pt x="252" y="436"/>
                    <a:pt x="153" y="410"/>
                    <a:pt x="108" y="332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38" y="141"/>
                    <a:pt x="438" y="141"/>
                    <a:pt x="438" y="141"/>
                  </a:cubicBezTo>
                  <a:cubicBezTo>
                    <a:pt x="437" y="141"/>
                    <a:pt x="437" y="140"/>
                    <a:pt x="437" y="140"/>
                  </a:cubicBezTo>
                  <a:cubicBezTo>
                    <a:pt x="377" y="35"/>
                    <a:pt x="244" y="0"/>
                    <a:pt x="140" y="60"/>
                  </a:cubicBezTo>
                  <a:cubicBezTo>
                    <a:pt x="35" y="120"/>
                    <a:pt x="0" y="253"/>
                    <a:pt x="60" y="358"/>
                  </a:cubicBezTo>
                  <a:cubicBezTo>
                    <a:pt x="120" y="462"/>
                    <a:pt x="253" y="498"/>
                    <a:pt x="357" y="437"/>
                  </a:cubicBezTo>
                  <a:cubicBezTo>
                    <a:pt x="439" y="390"/>
                    <a:pt x="478" y="299"/>
                    <a:pt x="463" y="211"/>
                  </a:cubicBezTo>
                  <a:close/>
                  <a:moveTo>
                    <a:pt x="87" y="274"/>
                  </a:moveTo>
                  <a:cubicBezTo>
                    <a:pt x="78" y="209"/>
                    <a:pt x="107" y="142"/>
                    <a:pt x="167" y="108"/>
                  </a:cubicBezTo>
                  <a:cubicBezTo>
                    <a:pt x="227" y="73"/>
                    <a:pt x="299" y="81"/>
                    <a:pt x="350" y="122"/>
                  </a:cubicBezTo>
                  <a:lnTo>
                    <a:pt x="87" y="2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2073275" y="1250951"/>
              <a:ext cx="225425" cy="115888"/>
            </a:xfrm>
            <a:custGeom>
              <a:avLst/>
              <a:gdLst>
                <a:gd name="T0" fmla="*/ 172 w 251"/>
                <a:gd name="T1" fmla="*/ 58 h 128"/>
                <a:gd name="T2" fmla="*/ 172 w 251"/>
                <a:gd name="T3" fmla="*/ 58 h 128"/>
                <a:gd name="T4" fmla="*/ 172 w 251"/>
                <a:gd name="T5" fmla="*/ 56 h 128"/>
                <a:gd name="T6" fmla="*/ 172 w 251"/>
                <a:gd name="T7" fmla="*/ 55 h 128"/>
                <a:gd name="T8" fmla="*/ 172 w 251"/>
                <a:gd name="T9" fmla="*/ 55 h 128"/>
                <a:gd name="T10" fmla="*/ 172 w 251"/>
                <a:gd name="T11" fmla="*/ 22 h 128"/>
                <a:gd name="T12" fmla="*/ 79 w 251"/>
                <a:gd name="T13" fmla="*/ 22 h 128"/>
                <a:gd name="T14" fmla="*/ 79 w 251"/>
                <a:gd name="T15" fmla="*/ 55 h 128"/>
                <a:gd name="T16" fmla="*/ 79 w 251"/>
                <a:gd name="T17" fmla="*/ 55 h 128"/>
                <a:gd name="T18" fmla="*/ 79 w 251"/>
                <a:gd name="T19" fmla="*/ 56 h 128"/>
                <a:gd name="T20" fmla="*/ 79 w 251"/>
                <a:gd name="T21" fmla="*/ 58 h 128"/>
                <a:gd name="T22" fmla="*/ 79 w 251"/>
                <a:gd name="T23" fmla="*/ 58 h 128"/>
                <a:gd name="T24" fmla="*/ 3 w 251"/>
                <a:gd name="T25" fmla="*/ 128 h 128"/>
                <a:gd name="T26" fmla="*/ 0 w 251"/>
                <a:gd name="T27" fmla="*/ 128 h 128"/>
                <a:gd name="T28" fmla="*/ 0 w 251"/>
                <a:gd name="T29" fmla="*/ 110 h 128"/>
                <a:gd name="T30" fmla="*/ 57 w 251"/>
                <a:gd name="T31" fmla="*/ 56 h 128"/>
                <a:gd name="T32" fmla="*/ 57 w 251"/>
                <a:gd name="T33" fmla="*/ 22 h 128"/>
                <a:gd name="T34" fmla="*/ 57 w 251"/>
                <a:gd name="T35" fmla="*/ 0 h 128"/>
                <a:gd name="T36" fmla="*/ 79 w 251"/>
                <a:gd name="T37" fmla="*/ 0 h 128"/>
                <a:gd name="T38" fmla="*/ 172 w 251"/>
                <a:gd name="T39" fmla="*/ 0 h 128"/>
                <a:gd name="T40" fmla="*/ 179 w 251"/>
                <a:gd name="T41" fmla="*/ 0 h 128"/>
                <a:gd name="T42" fmla="*/ 194 w 251"/>
                <a:gd name="T43" fmla="*/ 0 h 128"/>
                <a:gd name="T44" fmla="*/ 194 w 251"/>
                <a:gd name="T45" fmla="*/ 56 h 128"/>
                <a:gd name="T46" fmla="*/ 251 w 251"/>
                <a:gd name="T47" fmla="*/ 110 h 128"/>
                <a:gd name="T48" fmla="*/ 251 w 251"/>
                <a:gd name="T49" fmla="*/ 128 h 128"/>
                <a:gd name="T50" fmla="*/ 248 w 251"/>
                <a:gd name="T51" fmla="*/ 128 h 128"/>
                <a:gd name="T52" fmla="*/ 172 w 251"/>
                <a:gd name="T53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1" h="128">
                  <a:moveTo>
                    <a:pt x="172" y="58"/>
                  </a:moveTo>
                  <a:cubicBezTo>
                    <a:pt x="172" y="58"/>
                    <a:pt x="172" y="58"/>
                    <a:pt x="172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2" y="56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6" y="97"/>
                    <a:pt x="43" y="128"/>
                    <a:pt x="3" y="128"/>
                  </a:cubicBezTo>
                  <a:cubicBezTo>
                    <a:pt x="2" y="128"/>
                    <a:pt x="1" y="128"/>
                    <a:pt x="0" y="1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0" y="110"/>
                    <a:pt x="55" y="86"/>
                    <a:pt x="57" y="56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6" y="86"/>
                    <a:pt x="221" y="110"/>
                    <a:pt x="251" y="110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0" y="128"/>
                    <a:pt x="249" y="128"/>
                    <a:pt x="248" y="128"/>
                  </a:cubicBezTo>
                  <a:cubicBezTo>
                    <a:pt x="208" y="128"/>
                    <a:pt x="175" y="97"/>
                    <a:pt x="172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2079625" y="1212851"/>
              <a:ext cx="212725" cy="31750"/>
            </a:xfrm>
            <a:custGeom>
              <a:avLst/>
              <a:gdLst>
                <a:gd name="T0" fmla="*/ 122 w 134"/>
                <a:gd name="T1" fmla="*/ 12 h 20"/>
                <a:gd name="T2" fmla="*/ 12 w 134"/>
                <a:gd name="T3" fmla="*/ 12 h 20"/>
                <a:gd name="T4" fmla="*/ 12 w 134"/>
                <a:gd name="T5" fmla="*/ 20 h 20"/>
                <a:gd name="T6" fmla="*/ 0 w 134"/>
                <a:gd name="T7" fmla="*/ 20 h 20"/>
                <a:gd name="T8" fmla="*/ 0 w 134"/>
                <a:gd name="T9" fmla="*/ 12 h 20"/>
                <a:gd name="T10" fmla="*/ 0 w 134"/>
                <a:gd name="T11" fmla="*/ 0 h 20"/>
                <a:gd name="T12" fmla="*/ 12 w 134"/>
                <a:gd name="T13" fmla="*/ 0 h 20"/>
                <a:gd name="T14" fmla="*/ 122 w 134"/>
                <a:gd name="T15" fmla="*/ 0 h 20"/>
                <a:gd name="T16" fmla="*/ 134 w 134"/>
                <a:gd name="T17" fmla="*/ 0 h 20"/>
                <a:gd name="T18" fmla="*/ 134 w 134"/>
                <a:gd name="T19" fmla="*/ 12 h 20"/>
                <a:gd name="T20" fmla="*/ 134 w 134"/>
                <a:gd name="T21" fmla="*/ 20 h 20"/>
                <a:gd name="T22" fmla="*/ 122 w 134"/>
                <a:gd name="T23" fmla="*/ 20 h 20"/>
                <a:gd name="T24" fmla="*/ 122 w 134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20">
                  <a:moveTo>
                    <a:pt x="122" y="12"/>
                  </a:moveTo>
                  <a:lnTo>
                    <a:pt x="12" y="12"/>
                  </a:lnTo>
                  <a:lnTo>
                    <a:pt x="12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34" y="12"/>
                  </a:lnTo>
                  <a:lnTo>
                    <a:pt x="134" y="20"/>
                  </a:lnTo>
                  <a:lnTo>
                    <a:pt x="122" y="20"/>
                  </a:lnTo>
                  <a:lnTo>
                    <a:pt x="122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2085975" y="1109663"/>
              <a:ext cx="200025" cy="90488"/>
            </a:xfrm>
            <a:custGeom>
              <a:avLst/>
              <a:gdLst>
                <a:gd name="T0" fmla="*/ 69 w 126"/>
                <a:gd name="T1" fmla="*/ 45 h 57"/>
                <a:gd name="T2" fmla="*/ 106 w 126"/>
                <a:gd name="T3" fmla="*/ 45 h 57"/>
                <a:gd name="T4" fmla="*/ 106 w 126"/>
                <a:gd name="T5" fmla="*/ 57 h 57"/>
                <a:gd name="T6" fmla="*/ 21 w 126"/>
                <a:gd name="T7" fmla="*/ 57 h 57"/>
                <a:gd name="T8" fmla="*/ 21 w 126"/>
                <a:gd name="T9" fmla="*/ 45 h 57"/>
                <a:gd name="T10" fmla="*/ 57 w 126"/>
                <a:gd name="T11" fmla="*/ 45 h 57"/>
                <a:gd name="T12" fmla="*/ 57 w 126"/>
                <a:gd name="T13" fmla="*/ 32 h 57"/>
                <a:gd name="T14" fmla="*/ 0 w 126"/>
                <a:gd name="T15" fmla="*/ 32 h 57"/>
                <a:gd name="T16" fmla="*/ 0 w 126"/>
                <a:gd name="T17" fmla="*/ 20 h 57"/>
                <a:gd name="T18" fmla="*/ 57 w 126"/>
                <a:gd name="T19" fmla="*/ 20 h 57"/>
                <a:gd name="T20" fmla="*/ 57 w 126"/>
                <a:gd name="T21" fmla="*/ 0 h 57"/>
                <a:gd name="T22" fmla="*/ 69 w 126"/>
                <a:gd name="T23" fmla="*/ 0 h 57"/>
                <a:gd name="T24" fmla="*/ 69 w 126"/>
                <a:gd name="T25" fmla="*/ 20 h 57"/>
                <a:gd name="T26" fmla="*/ 126 w 126"/>
                <a:gd name="T27" fmla="*/ 20 h 57"/>
                <a:gd name="T28" fmla="*/ 126 w 126"/>
                <a:gd name="T29" fmla="*/ 32 h 57"/>
                <a:gd name="T30" fmla="*/ 69 w 126"/>
                <a:gd name="T31" fmla="*/ 32 h 57"/>
                <a:gd name="T32" fmla="*/ 69 w 126"/>
                <a:gd name="T33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57">
                  <a:moveTo>
                    <a:pt x="69" y="45"/>
                  </a:moveTo>
                  <a:lnTo>
                    <a:pt x="106" y="45"/>
                  </a:lnTo>
                  <a:lnTo>
                    <a:pt x="106" y="57"/>
                  </a:lnTo>
                  <a:lnTo>
                    <a:pt x="21" y="57"/>
                  </a:lnTo>
                  <a:lnTo>
                    <a:pt x="21" y="45"/>
                  </a:lnTo>
                  <a:lnTo>
                    <a:pt x="57" y="45"/>
                  </a:lnTo>
                  <a:lnTo>
                    <a:pt x="57" y="32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69" y="0"/>
                  </a:lnTo>
                  <a:lnTo>
                    <a:pt x="69" y="20"/>
                  </a:lnTo>
                  <a:lnTo>
                    <a:pt x="126" y="20"/>
                  </a:lnTo>
                  <a:lnTo>
                    <a:pt x="126" y="32"/>
                  </a:lnTo>
                  <a:lnTo>
                    <a:pt x="69" y="32"/>
                  </a:lnTo>
                  <a:lnTo>
                    <a:pt x="6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1892300" y="1219201"/>
              <a:ext cx="142875" cy="149225"/>
            </a:xfrm>
            <a:custGeom>
              <a:avLst/>
              <a:gdLst>
                <a:gd name="T0" fmla="*/ 12 w 90"/>
                <a:gd name="T1" fmla="*/ 94 h 94"/>
                <a:gd name="T2" fmla="*/ 0 w 90"/>
                <a:gd name="T3" fmla="*/ 94 h 94"/>
                <a:gd name="T4" fmla="*/ 0 w 90"/>
                <a:gd name="T5" fmla="*/ 82 h 94"/>
                <a:gd name="T6" fmla="*/ 0 w 90"/>
                <a:gd name="T7" fmla="*/ 8 h 94"/>
                <a:gd name="T8" fmla="*/ 11 w 90"/>
                <a:gd name="T9" fmla="*/ 8 h 94"/>
                <a:gd name="T10" fmla="*/ 25 w 90"/>
                <a:gd name="T11" fmla="*/ 0 h 94"/>
                <a:gd name="T12" fmla="*/ 31 w 90"/>
                <a:gd name="T13" fmla="*/ 11 h 94"/>
                <a:gd name="T14" fmla="*/ 12 w 90"/>
                <a:gd name="T15" fmla="*/ 22 h 94"/>
                <a:gd name="T16" fmla="*/ 12 w 90"/>
                <a:gd name="T17" fmla="*/ 45 h 94"/>
                <a:gd name="T18" fmla="*/ 37 w 90"/>
                <a:gd name="T19" fmla="*/ 45 h 94"/>
                <a:gd name="T20" fmla="*/ 37 w 90"/>
                <a:gd name="T21" fmla="*/ 57 h 94"/>
                <a:gd name="T22" fmla="*/ 12 w 90"/>
                <a:gd name="T23" fmla="*/ 57 h 94"/>
                <a:gd name="T24" fmla="*/ 12 w 90"/>
                <a:gd name="T25" fmla="*/ 82 h 94"/>
                <a:gd name="T26" fmla="*/ 77 w 90"/>
                <a:gd name="T27" fmla="*/ 82 h 94"/>
                <a:gd name="T28" fmla="*/ 77 w 90"/>
                <a:gd name="T29" fmla="*/ 57 h 94"/>
                <a:gd name="T30" fmla="*/ 53 w 90"/>
                <a:gd name="T31" fmla="*/ 57 h 94"/>
                <a:gd name="T32" fmla="*/ 53 w 90"/>
                <a:gd name="T33" fmla="*/ 45 h 94"/>
                <a:gd name="T34" fmla="*/ 77 w 90"/>
                <a:gd name="T35" fmla="*/ 45 h 94"/>
                <a:gd name="T36" fmla="*/ 77 w 90"/>
                <a:gd name="T37" fmla="*/ 20 h 94"/>
                <a:gd name="T38" fmla="*/ 53 w 90"/>
                <a:gd name="T39" fmla="*/ 20 h 94"/>
                <a:gd name="T40" fmla="*/ 53 w 90"/>
                <a:gd name="T41" fmla="*/ 8 h 94"/>
                <a:gd name="T42" fmla="*/ 77 w 90"/>
                <a:gd name="T43" fmla="*/ 8 h 94"/>
                <a:gd name="T44" fmla="*/ 90 w 90"/>
                <a:gd name="T45" fmla="*/ 8 h 94"/>
                <a:gd name="T46" fmla="*/ 90 w 90"/>
                <a:gd name="T47" fmla="*/ 94 h 94"/>
                <a:gd name="T48" fmla="*/ 77 w 90"/>
                <a:gd name="T49" fmla="*/ 94 h 94"/>
                <a:gd name="T50" fmla="*/ 12 w 90"/>
                <a:gd name="T5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94">
                  <a:moveTo>
                    <a:pt x="12" y="94"/>
                  </a:moveTo>
                  <a:lnTo>
                    <a:pt x="0" y="94"/>
                  </a:lnTo>
                  <a:lnTo>
                    <a:pt x="0" y="82"/>
                  </a:lnTo>
                  <a:lnTo>
                    <a:pt x="0" y="8"/>
                  </a:lnTo>
                  <a:lnTo>
                    <a:pt x="11" y="8"/>
                  </a:lnTo>
                  <a:lnTo>
                    <a:pt x="25" y="0"/>
                  </a:lnTo>
                  <a:lnTo>
                    <a:pt x="31" y="11"/>
                  </a:lnTo>
                  <a:lnTo>
                    <a:pt x="12" y="22"/>
                  </a:lnTo>
                  <a:lnTo>
                    <a:pt x="12" y="45"/>
                  </a:lnTo>
                  <a:lnTo>
                    <a:pt x="37" y="45"/>
                  </a:lnTo>
                  <a:lnTo>
                    <a:pt x="37" y="57"/>
                  </a:lnTo>
                  <a:lnTo>
                    <a:pt x="12" y="57"/>
                  </a:lnTo>
                  <a:lnTo>
                    <a:pt x="12" y="82"/>
                  </a:lnTo>
                  <a:lnTo>
                    <a:pt x="77" y="82"/>
                  </a:lnTo>
                  <a:lnTo>
                    <a:pt x="77" y="57"/>
                  </a:lnTo>
                  <a:lnTo>
                    <a:pt x="53" y="57"/>
                  </a:lnTo>
                  <a:lnTo>
                    <a:pt x="53" y="45"/>
                  </a:lnTo>
                  <a:lnTo>
                    <a:pt x="77" y="45"/>
                  </a:lnTo>
                  <a:lnTo>
                    <a:pt x="77" y="20"/>
                  </a:lnTo>
                  <a:lnTo>
                    <a:pt x="53" y="20"/>
                  </a:lnTo>
                  <a:lnTo>
                    <a:pt x="53" y="8"/>
                  </a:lnTo>
                  <a:lnTo>
                    <a:pt x="77" y="8"/>
                  </a:lnTo>
                  <a:lnTo>
                    <a:pt x="90" y="8"/>
                  </a:lnTo>
                  <a:lnTo>
                    <a:pt x="90" y="94"/>
                  </a:lnTo>
                  <a:lnTo>
                    <a:pt x="77" y="94"/>
                  </a:lnTo>
                  <a:lnTo>
                    <a:pt x="12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1995488" y="1165226"/>
              <a:ext cx="39688" cy="46038"/>
            </a:xfrm>
            <a:custGeom>
              <a:avLst/>
              <a:gdLst>
                <a:gd name="T0" fmla="*/ 0 w 25"/>
                <a:gd name="T1" fmla="*/ 23 h 29"/>
                <a:gd name="T2" fmla="*/ 14 w 25"/>
                <a:gd name="T3" fmla="*/ 0 h 29"/>
                <a:gd name="T4" fmla="*/ 25 w 25"/>
                <a:gd name="T5" fmla="*/ 6 h 29"/>
                <a:gd name="T6" fmla="*/ 10 w 25"/>
                <a:gd name="T7" fmla="*/ 29 h 29"/>
                <a:gd name="T8" fmla="*/ 0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23"/>
                  </a:moveTo>
                  <a:lnTo>
                    <a:pt x="14" y="0"/>
                  </a:lnTo>
                  <a:lnTo>
                    <a:pt x="25" y="6"/>
                  </a:lnTo>
                  <a:lnTo>
                    <a:pt x="10" y="29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1938338" y="1158876"/>
              <a:ext cx="39688" cy="46038"/>
            </a:xfrm>
            <a:custGeom>
              <a:avLst/>
              <a:gdLst>
                <a:gd name="T0" fmla="*/ 25 w 25"/>
                <a:gd name="T1" fmla="*/ 23 h 29"/>
                <a:gd name="T2" fmla="*/ 14 w 25"/>
                <a:gd name="T3" fmla="*/ 29 h 29"/>
                <a:gd name="T4" fmla="*/ 0 w 25"/>
                <a:gd name="T5" fmla="*/ 6 h 29"/>
                <a:gd name="T6" fmla="*/ 10 w 25"/>
                <a:gd name="T7" fmla="*/ 0 h 29"/>
                <a:gd name="T8" fmla="*/ 25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25" y="23"/>
                  </a:moveTo>
                  <a:lnTo>
                    <a:pt x="14" y="29"/>
                  </a:lnTo>
                  <a:lnTo>
                    <a:pt x="0" y="6"/>
                  </a:lnTo>
                  <a:lnTo>
                    <a:pt x="10" y="0"/>
                  </a:lnTo>
                  <a:lnTo>
                    <a:pt x="25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1898650" y="1165226"/>
              <a:ext cx="39688" cy="46038"/>
            </a:xfrm>
            <a:custGeom>
              <a:avLst/>
              <a:gdLst>
                <a:gd name="T0" fmla="*/ 0 w 25"/>
                <a:gd name="T1" fmla="*/ 6 h 29"/>
                <a:gd name="T2" fmla="*/ 11 w 25"/>
                <a:gd name="T3" fmla="*/ 0 h 29"/>
                <a:gd name="T4" fmla="*/ 25 w 25"/>
                <a:gd name="T5" fmla="*/ 23 h 29"/>
                <a:gd name="T6" fmla="*/ 15 w 25"/>
                <a:gd name="T7" fmla="*/ 29 h 29"/>
                <a:gd name="T8" fmla="*/ 0 w 25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6"/>
                  </a:moveTo>
                  <a:lnTo>
                    <a:pt x="11" y="0"/>
                  </a:lnTo>
                  <a:lnTo>
                    <a:pt x="25" y="23"/>
                  </a:lnTo>
                  <a:lnTo>
                    <a:pt x="15" y="29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1892300" y="1109663"/>
              <a:ext cx="134938" cy="46038"/>
            </a:xfrm>
            <a:custGeom>
              <a:avLst/>
              <a:gdLst>
                <a:gd name="T0" fmla="*/ 0 w 85"/>
                <a:gd name="T1" fmla="*/ 17 h 29"/>
                <a:gd name="T2" fmla="*/ 82 w 85"/>
                <a:gd name="T3" fmla="*/ 0 h 29"/>
                <a:gd name="T4" fmla="*/ 85 w 85"/>
                <a:gd name="T5" fmla="*/ 11 h 29"/>
                <a:gd name="T6" fmla="*/ 3 w 85"/>
                <a:gd name="T7" fmla="*/ 29 h 29"/>
                <a:gd name="T8" fmla="*/ 0 w 85"/>
                <a:gd name="T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9">
                  <a:moveTo>
                    <a:pt x="0" y="17"/>
                  </a:moveTo>
                  <a:lnTo>
                    <a:pt x="82" y="0"/>
                  </a:lnTo>
                  <a:lnTo>
                    <a:pt x="85" y="11"/>
                  </a:lnTo>
                  <a:lnTo>
                    <a:pt x="3" y="29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1768475" y="1160463"/>
              <a:ext cx="117475" cy="207963"/>
            </a:xfrm>
            <a:custGeom>
              <a:avLst/>
              <a:gdLst>
                <a:gd name="T0" fmla="*/ 46 w 74"/>
                <a:gd name="T1" fmla="*/ 49 h 131"/>
                <a:gd name="T2" fmla="*/ 48 w 74"/>
                <a:gd name="T3" fmla="*/ 48 h 131"/>
                <a:gd name="T4" fmla="*/ 71 w 74"/>
                <a:gd name="T5" fmla="*/ 88 h 131"/>
                <a:gd name="T6" fmla="*/ 60 w 74"/>
                <a:gd name="T7" fmla="*/ 94 h 131"/>
                <a:gd name="T8" fmla="*/ 46 w 74"/>
                <a:gd name="T9" fmla="*/ 68 h 131"/>
                <a:gd name="T10" fmla="*/ 46 w 74"/>
                <a:gd name="T11" fmla="*/ 131 h 131"/>
                <a:gd name="T12" fmla="*/ 33 w 74"/>
                <a:gd name="T13" fmla="*/ 131 h 131"/>
                <a:gd name="T14" fmla="*/ 33 w 74"/>
                <a:gd name="T15" fmla="*/ 59 h 131"/>
                <a:gd name="T16" fmla="*/ 11 w 74"/>
                <a:gd name="T17" fmla="*/ 98 h 131"/>
                <a:gd name="T18" fmla="*/ 0 w 74"/>
                <a:gd name="T19" fmla="*/ 91 h 131"/>
                <a:gd name="T20" fmla="*/ 33 w 74"/>
                <a:gd name="T21" fmla="*/ 34 h 131"/>
                <a:gd name="T22" fmla="*/ 33 w 74"/>
                <a:gd name="T23" fmla="*/ 25 h 131"/>
                <a:gd name="T24" fmla="*/ 5 w 74"/>
                <a:gd name="T25" fmla="*/ 25 h 131"/>
                <a:gd name="T26" fmla="*/ 5 w 74"/>
                <a:gd name="T27" fmla="*/ 13 h 131"/>
                <a:gd name="T28" fmla="*/ 33 w 74"/>
                <a:gd name="T29" fmla="*/ 13 h 131"/>
                <a:gd name="T30" fmla="*/ 33 w 74"/>
                <a:gd name="T31" fmla="*/ 0 h 131"/>
                <a:gd name="T32" fmla="*/ 46 w 74"/>
                <a:gd name="T33" fmla="*/ 0 h 131"/>
                <a:gd name="T34" fmla="*/ 46 w 74"/>
                <a:gd name="T35" fmla="*/ 13 h 131"/>
                <a:gd name="T36" fmla="*/ 74 w 74"/>
                <a:gd name="T37" fmla="*/ 13 h 131"/>
                <a:gd name="T38" fmla="*/ 74 w 74"/>
                <a:gd name="T39" fmla="*/ 25 h 131"/>
                <a:gd name="T40" fmla="*/ 46 w 74"/>
                <a:gd name="T41" fmla="*/ 25 h 131"/>
                <a:gd name="T42" fmla="*/ 46 w 74"/>
                <a:gd name="T43" fmla="*/ 4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131">
                  <a:moveTo>
                    <a:pt x="46" y="49"/>
                  </a:moveTo>
                  <a:lnTo>
                    <a:pt x="48" y="48"/>
                  </a:lnTo>
                  <a:lnTo>
                    <a:pt x="71" y="88"/>
                  </a:lnTo>
                  <a:lnTo>
                    <a:pt x="60" y="94"/>
                  </a:lnTo>
                  <a:lnTo>
                    <a:pt x="46" y="68"/>
                  </a:lnTo>
                  <a:lnTo>
                    <a:pt x="46" y="131"/>
                  </a:lnTo>
                  <a:lnTo>
                    <a:pt x="33" y="131"/>
                  </a:lnTo>
                  <a:lnTo>
                    <a:pt x="33" y="59"/>
                  </a:lnTo>
                  <a:lnTo>
                    <a:pt x="11" y="98"/>
                  </a:lnTo>
                  <a:lnTo>
                    <a:pt x="0" y="91"/>
                  </a:lnTo>
                  <a:lnTo>
                    <a:pt x="33" y="34"/>
                  </a:lnTo>
                  <a:lnTo>
                    <a:pt x="33" y="25"/>
                  </a:lnTo>
                  <a:lnTo>
                    <a:pt x="5" y="25"/>
                  </a:lnTo>
                  <a:lnTo>
                    <a:pt x="5" y="13"/>
                  </a:lnTo>
                  <a:lnTo>
                    <a:pt x="33" y="1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13"/>
                  </a:lnTo>
                  <a:lnTo>
                    <a:pt x="74" y="13"/>
                  </a:lnTo>
                  <a:lnTo>
                    <a:pt x="74" y="25"/>
                  </a:lnTo>
                  <a:lnTo>
                    <a:pt x="46" y="25"/>
                  </a:lnTo>
                  <a:lnTo>
                    <a:pt x="46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1774825" y="1111251"/>
              <a:ext cx="103188" cy="44450"/>
            </a:xfrm>
            <a:custGeom>
              <a:avLst/>
              <a:gdLst>
                <a:gd name="T0" fmla="*/ 0 w 65"/>
                <a:gd name="T1" fmla="*/ 16 h 28"/>
                <a:gd name="T2" fmla="*/ 62 w 65"/>
                <a:gd name="T3" fmla="*/ 0 h 28"/>
                <a:gd name="T4" fmla="*/ 65 w 65"/>
                <a:gd name="T5" fmla="*/ 11 h 28"/>
                <a:gd name="T6" fmla="*/ 4 w 65"/>
                <a:gd name="T7" fmla="*/ 28 h 28"/>
                <a:gd name="T8" fmla="*/ 0 w 65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8">
                  <a:moveTo>
                    <a:pt x="0" y="16"/>
                  </a:moveTo>
                  <a:lnTo>
                    <a:pt x="62" y="0"/>
                  </a:lnTo>
                  <a:lnTo>
                    <a:pt x="65" y="11"/>
                  </a:lnTo>
                  <a:lnTo>
                    <a:pt x="4" y="28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1281113" y="1446213"/>
              <a:ext cx="698500" cy="392113"/>
            </a:xfrm>
            <a:custGeom>
              <a:avLst/>
              <a:gdLst>
                <a:gd name="T0" fmla="*/ 740 w 776"/>
                <a:gd name="T1" fmla="*/ 336 h 436"/>
                <a:gd name="T2" fmla="*/ 626 w 776"/>
                <a:gd name="T3" fmla="*/ 383 h 436"/>
                <a:gd name="T4" fmla="*/ 462 w 776"/>
                <a:gd name="T5" fmla="*/ 218 h 436"/>
                <a:gd name="T6" fmla="*/ 626 w 776"/>
                <a:gd name="T7" fmla="*/ 54 h 436"/>
                <a:gd name="T8" fmla="*/ 738 w 776"/>
                <a:gd name="T9" fmla="*/ 99 h 436"/>
                <a:gd name="T10" fmla="*/ 774 w 776"/>
                <a:gd name="T11" fmla="*/ 58 h 436"/>
                <a:gd name="T12" fmla="*/ 626 w 776"/>
                <a:gd name="T13" fmla="*/ 0 h 436"/>
                <a:gd name="T14" fmla="*/ 422 w 776"/>
                <a:gd name="T15" fmla="*/ 141 h 436"/>
                <a:gd name="T16" fmla="*/ 218 w 776"/>
                <a:gd name="T17" fmla="*/ 0 h 436"/>
                <a:gd name="T18" fmla="*/ 0 w 776"/>
                <a:gd name="T19" fmla="*/ 218 h 436"/>
                <a:gd name="T20" fmla="*/ 218 w 776"/>
                <a:gd name="T21" fmla="*/ 436 h 436"/>
                <a:gd name="T22" fmla="*/ 422 w 776"/>
                <a:gd name="T23" fmla="*/ 294 h 436"/>
                <a:gd name="T24" fmla="*/ 626 w 776"/>
                <a:gd name="T25" fmla="*/ 436 h 436"/>
                <a:gd name="T26" fmla="*/ 776 w 776"/>
                <a:gd name="T27" fmla="*/ 375 h 436"/>
                <a:gd name="T28" fmla="*/ 740 w 776"/>
                <a:gd name="T29" fmla="*/ 336 h 436"/>
                <a:gd name="T30" fmla="*/ 218 w 776"/>
                <a:gd name="T31" fmla="*/ 382 h 436"/>
                <a:gd name="T32" fmla="*/ 55 w 776"/>
                <a:gd name="T33" fmla="*/ 219 h 436"/>
                <a:gd name="T34" fmla="*/ 218 w 776"/>
                <a:gd name="T35" fmla="*/ 55 h 436"/>
                <a:gd name="T36" fmla="*/ 381 w 776"/>
                <a:gd name="T37" fmla="*/ 219 h 436"/>
                <a:gd name="T38" fmla="*/ 218 w 776"/>
                <a:gd name="T39" fmla="*/ 38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6" h="436">
                  <a:moveTo>
                    <a:pt x="740" y="336"/>
                  </a:moveTo>
                  <a:cubicBezTo>
                    <a:pt x="710" y="365"/>
                    <a:pt x="670" y="383"/>
                    <a:pt x="626" y="383"/>
                  </a:cubicBezTo>
                  <a:cubicBezTo>
                    <a:pt x="536" y="383"/>
                    <a:pt x="462" y="309"/>
                    <a:pt x="462" y="218"/>
                  </a:cubicBezTo>
                  <a:cubicBezTo>
                    <a:pt x="462" y="128"/>
                    <a:pt x="536" y="54"/>
                    <a:pt x="626" y="54"/>
                  </a:cubicBezTo>
                  <a:cubicBezTo>
                    <a:pt x="670" y="54"/>
                    <a:pt x="709" y="71"/>
                    <a:pt x="738" y="99"/>
                  </a:cubicBezTo>
                  <a:cubicBezTo>
                    <a:pt x="774" y="58"/>
                    <a:pt x="774" y="58"/>
                    <a:pt x="774" y="58"/>
                  </a:cubicBezTo>
                  <a:cubicBezTo>
                    <a:pt x="735" y="22"/>
                    <a:pt x="683" y="0"/>
                    <a:pt x="626" y="0"/>
                  </a:cubicBezTo>
                  <a:cubicBezTo>
                    <a:pt x="532" y="0"/>
                    <a:pt x="453" y="58"/>
                    <a:pt x="422" y="141"/>
                  </a:cubicBezTo>
                  <a:cubicBezTo>
                    <a:pt x="391" y="58"/>
                    <a:pt x="311" y="0"/>
                    <a:pt x="218" y="0"/>
                  </a:cubicBezTo>
                  <a:cubicBezTo>
                    <a:pt x="98" y="0"/>
                    <a:pt x="0" y="97"/>
                    <a:pt x="0" y="218"/>
                  </a:cubicBezTo>
                  <a:cubicBezTo>
                    <a:pt x="0" y="338"/>
                    <a:pt x="98" y="436"/>
                    <a:pt x="218" y="436"/>
                  </a:cubicBezTo>
                  <a:cubicBezTo>
                    <a:pt x="311" y="436"/>
                    <a:pt x="391" y="377"/>
                    <a:pt x="422" y="294"/>
                  </a:cubicBezTo>
                  <a:cubicBezTo>
                    <a:pt x="453" y="377"/>
                    <a:pt x="532" y="436"/>
                    <a:pt x="626" y="436"/>
                  </a:cubicBezTo>
                  <a:cubicBezTo>
                    <a:pt x="684" y="436"/>
                    <a:pt x="737" y="413"/>
                    <a:pt x="776" y="375"/>
                  </a:cubicBezTo>
                  <a:lnTo>
                    <a:pt x="740" y="336"/>
                  </a:lnTo>
                  <a:close/>
                  <a:moveTo>
                    <a:pt x="218" y="382"/>
                  </a:moveTo>
                  <a:cubicBezTo>
                    <a:pt x="128" y="382"/>
                    <a:pt x="55" y="309"/>
                    <a:pt x="55" y="219"/>
                  </a:cubicBezTo>
                  <a:cubicBezTo>
                    <a:pt x="55" y="128"/>
                    <a:pt x="128" y="55"/>
                    <a:pt x="218" y="55"/>
                  </a:cubicBezTo>
                  <a:cubicBezTo>
                    <a:pt x="308" y="55"/>
                    <a:pt x="381" y="128"/>
                    <a:pt x="381" y="219"/>
                  </a:cubicBezTo>
                  <a:cubicBezTo>
                    <a:pt x="381" y="309"/>
                    <a:pt x="308" y="382"/>
                    <a:pt x="218" y="3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 noEditPoints="1"/>
            </p:cNvSpPr>
            <p:nvPr/>
          </p:nvSpPr>
          <p:spPr bwMode="auto">
            <a:xfrm>
              <a:off x="603250" y="1054101"/>
              <a:ext cx="679450" cy="800100"/>
            </a:xfrm>
            <a:custGeom>
              <a:avLst/>
              <a:gdLst>
                <a:gd name="T0" fmla="*/ 313 w 756"/>
                <a:gd name="T1" fmla="*/ 0 h 888"/>
                <a:gd name="T2" fmla="*/ 296 w 756"/>
                <a:gd name="T3" fmla="*/ 1 h 888"/>
                <a:gd name="T4" fmla="*/ 296 w 756"/>
                <a:gd name="T5" fmla="*/ 0 h 888"/>
                <a:gd name="T6" fmla="*/ 0 w 756"/>
                <a:gd name="T7" fmla="*/ 0 h 888"/>
                <a:gd name="T8" fmla="*/ 0 w 756"/>
                <a:gd name="T9" fmla="*/ 888 h 888"/>
                <a:gd name="T10" fmla="*/ 296 w 756"/>
                <a:gd name="T11" fmla="*/ 888 h 888"/>
                <a:gd name="T12" fmla="*/ 296 w 756"/>
                <a:gd name="T13" fmla="*/ 888 h 888"/>
                <a:gd name="T14" fmla="*/ 311 w 756"/>
                <a:gd name="T15" fmla="*/ 888 h 888"/>
                <a:gd name="T16" fmla="*/ 756 w 756"/>
                <a:gd name="T17" fmla="*/ 442 h 888"/>
                <a:gd name="T18" fmla="*/ 313 w 756"/>
                <a:gd name="T19" fmla="*/ 0 h 888"/>
                <a:gd name="T20" fmla="*/ 257 w 756"/>
                <a:gd name="T21" fmla="*/ 326 h 888"/>
                <a:gd name="T22" fmla="*/ 349 w 756"/>
                <a:gd name="T23" fmla="*/ 92 h 888"/>
                <a:gd name="T24" fmla="*/ 411 w 756"/>
                <a:gd name="T25" fmla="*/ 341 h 888"/>
                <a:gd name="T26" fmla="*/ 317 w 756"/>
                <a:gd name="T27" fmla="*/ 578 h 888"/>
                <a:gd name="T28" fmla="*/ 257 w 756"/>
                <a:gd name="T29" fmla="*/ 326 h 888"/>
                <a:gd name="T30" fmla="*/ 234 w 756"/>
                <a:gd name="T31" fmla="*/ 790 h 888"/>
                <a:gd name="T32" fmla="*/ 118 w 756"/>
                <a:gd name="T33" fmla="*/ 558 h 888"/>
                <a:gd name="T34" fmla="*/ 212 w 756"/>
                <a:gd name="T35" fmla="*/ 279 h 888"/>
                <a:gd name="T36" fmla="*/ 273 w 756"/>
                <a:gd name="T37" fmla="*/ 573 h 888"/>
                <a:gd name="T38" fmla="*/ 278 w 756"/>
                <a:gd name="T39" fmla="*/ 667 h 888"/>
                <a:gd name="T40" fmla="*/ 234 w 756"/>
                <a:gd name="T41" fmla="*/ 790 h 888"/>
                <a:gd name="T42" fmla="*/ 505 w 756"/>
                <a:gd name="T43" fmla="*/ 664 h 888"/>
                <a:gd name="T44" fmla="*/ 278 w 756"/>
                <a:gd name="T45" fmla="*/ 789 h 888"/>
                <a:gd name="T46" fmla="*/ 395 w 756"/>
                <a:gd name="T47" fmla="*/ 559 h 888"/>
                <a:gd name="T48" fmla="*/ 616 w 756"/>
                <a:gd name="T49" fmla="*/ 426 h 888"/>
                <a:gd name="T50" fmla="*/ 505 w 756"/>
                <a:gd name="T51" fmla="*/ 664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6" h="888">
                  <a:moveTo>
                    <a:pt x="313" y="0"/>
                  </a:moveTo>
                  <a:cubicBezTo>
                    <a:pt x="307" y="0"/>
                    <a:pt x="302" y="0"/>
                    <a:pt x="296" y="1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88"/>
                    <a:pt x="0" y="888"/>
                    <a:pt x="0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301" y="888"/>
                    <a:pt x="306" y="888"/>
                    <a:pt x="311" y="888"/>
                  </a:cubicBezTo>
                  <a:cubicBezTo>
                    <a:pt x="556" y="888"/>
                    <a:pt x="756" y="686"/>
                    <a:pt x="756" y="442"/>
                  </a:cubicBezTo>
                  <a:cubicBezTo>
                    <a:pt x="756" y="197"/>
                    <a:pt x="557" y="1"/>
                    <a:pt x="313" y="0"/>
                  </a:cubicBezTo>
                  <a:close/>
                  <a:moveTo>
                    <a:pt x="257" y="326"/>
                  </a:moveTo>
                  <a:cubicBezTo>
                    <a:pt x="268" y="192"/>
                    <a:pt x="349" y="92"/>
                    <a:pt x="349" y="92"/>
                  </a:cubicBezTo>
                  <a:cubicBezTo>
                    <a:pt x="349" y="92"/>
                    <a:pt x="427" y="188"/>
                    <a:pt x="411" y="341"/>
                  </a:cubicBezTo>
                  <a:cubicBezTo>
                    <a:pt x="396" y="491"/>
                    <a:pt x="317" y="578"/>
                    <a:pt x="317" y="578"/>
                  </a:cubicBezTo>
                  <a:cubicBezTo>
                    <a:pt x="317" y="578"/>
                    <a:pt x="245" y="459"/>
                    <a:pt x="257" y="326"/>
                  </a:cubicBezTo>
                  <a:close/>
                  <a:moveTo>
                    <a:pt x="234" y="790"/>
                  </a:moveTo>
                  <a:cubicBezTo>
                    <a:pt x="234" y="790"/>
                    <a:pt x="127" y="667"/>
                    <a:pt x="118" y="558"/>
                  </a:cubicBezTo>
                  <a:cubicBezTo>
                    <a:pt x="105" y="410"/>
                    <a:pt x="212" y="279"/>
                    <a:pt x="212" y="279"/>
                  </a:cubicBezTo>
                  <a:cubicBezTo>
                    <a:pt x="205" y="483"/>
                    <a:pt x="273" y="573"/>
                    <a:pt x="273" y="573"/>
                  </a:cubicBezTo>
                  <a:cubicBezTo>
                    <a:pt x="273" y="573"/>
                    <a:pt x="289" y="597"/>
                    <a:pt x="278" y="667"/>
                  </a:cubicBezTo>
                  <a:cubicBezTo>
                    <a:pt x="267" y="736"/>
                    <a:pt x="234" y="790"/>
                    <a:pt x="234" y="790"/>
                  </a:cubicBezTo>
                  <a:close/>
                  <a:moveTo>
                    <a:pt x="505" y="664"/>
                  </a:moveTo>
                  <a:cubicBezTo>
                    <a:pt x="408" y="771"/>
                    <a:pt x="278" y="789"/>
                    <a:pt x="278" y="789"/>
                  </a:cubicBezTo>
                  <a:cubicBezTo>
                    <a:pt x="278" y="789"/>
                    <a:pt x="282" y="666"/>
                    <a:pt x="395" y="559"/>
                  </a:cubicBezTo>
                  <a:cubicBezTo>
                    <a:pt x="508" y="453"/>
                    <a:pt x="616" y="426"/>
                    <a:pt x="616" y="426"/>
                  </a:cubicBezTo>
                  <a:cubicBezTo>
                    <a:pt x="616" y="426"/>
                    <a:pt x="601" y="557"/>
                    <a:pt x="505" y="6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719320" y="1794510"/>
            <a:ext cx="5692775" cy="866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endParaRPr lang="zh-CN" altLang="en-US" sz="36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0" y="249555"/>
            <a:ext cx="946785" cy="45148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68275" y="6358255"/>
            <a:ext cx="295211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湖南一程智能科技有限公司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Hunan Yicheng Intelligent Technology Co.Lt</a:t>
            </a:r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zh-CN" sz="9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0540" y="1447800"/>
            <a:ext cx="68135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7-3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报警信息查询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0010" y="354965"/>
            <a:ext cx="10728960" cy="55943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168468" y="583664"/>
            <a:ext cx="608851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68468" y="231790"/>
            <a:ext cx="613846" cy="255727"/>
            <a:chOff x="603250" y="1054101"/>
            <a:chExt cx="1951038" cy="812800"/>
          </a:xfrm>
          <a:solidFill>
            <a:schemeClr val="bg1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2365375" y="1431926"/>
              <a:ext cx="188913" cy="407988"/>
            </a:xfrm>
            <a:custGeom>
              <a:avLst/>
              <a:gdLst>
                <a:gd name="T0" fmla="*/ 48 w 210"/>
                <a:gd name="T1" fmla="*/ 208 h 453"/>
                <a:gd name="T2" fmla="*/ 46 w 210"/>
                <a:gd name="T3" fmla="*/ 208 h 453"/>
                <a:gd name="T4" fmla="*/ 46 w 210"/>
                <a:gd name="T5" fmla="*/ 451 h 453"/>
                <a:gd name="T6" fmla="*/ 0 w 210"/>
                <a:gd name="T7" fmla="*/ 453 h 453"/>
                <a:gd name="T8" fmla="*/ 0 w 210"/>
                <a:gd name="T9" fmla="*/ 208 h 453"/>
                <a:gd name="T10" fmla="*/ 0 w 210"/>
                <a:gd name="T11" fmla="*/ 204 h 453"/>
                <a:gd name="T12" fmla="*/ 0 w 210"/>
                <a:gd name="T13" fmla="*/ 164 h 453"/>
                <a:gd name="T14" fmla="*/ 210 w 210"/>
                <a:gd name="T15" fmla="*/ 0 h 453"/>
                <a:gd name="T16" fmla="*/ 210 w 210"/>
                <a:gd name="T17" fmla="*/ 55 h 453"/>
                <a:gd name="T18" fmla="*/ 48 w 210"/>
                <a:gd name="T19" fmla="*/ 2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453">
                  <a:moveTo>
                    <a:pt x="48" y="208"/>
                  </a:moveTo>
                  <a:cubicBezTo>
                    <a:pt x="46" y="208"/>
                    <a:pt x="46" y="208"/>
                    <a:pt x="46" y="208"/>
                  </a:cubicBezTo>
                  <a:cubicBezTo>
                    <a:pt x="46" y="451"/>
                    <a:pt x="46" y="451"/>
                    <a:pt x="46" y="451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4" y="70"/>
                    <a:pt x="109" y="0"/>
                    <a:pt x="210" y="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125" y="57"/>
                    <a:pt x="56" y="123"/>
                    <a:pt x="48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2466975" y="1135063"/>
              <a:ext cx="71438" cy="231775"/>
            </a:xfrm>
            <a:custGeom>
              <a:avLst/>
              <a:gdLst>
                <a:gd name="T0" fmla="*/ 0 w 79"/>
                <a:gd name="T1" fmla="*/ 185 h 258"/>
                <a:gd name="T2" fmla="*/ 0 w 79"/>
                <a:gd name="T3" fmla="*/ 185 h 258"/>
                <a:gd name="T4" fmla="*/ 0 w 79"/>
                <a:gd name="T5" fmla="*/ 0 h 258"/>
                <a:gd name="T6" fmla="*/ 21 w 79"/>
                <a:gd name="T7" fmla="*/ 0 h 258"/>
                <a:gd name="T8" fmla="*/ 21 w 79"/>
                <a:gd name="T9" fmla="*/ 186 h 258"/>
                <a:gd name="T10" fmla="*/ 79 w 79"/>
                <a:gd name="T11" fmla="*/ 240 h 258"/>
                <a:gd name="T12" fmla="*/ 79 w 79"/>
                <a:gd name="T13" fmla="*/ 258 h 258"/>
                <a:gd name="T14" fmla="*/ 76 w 79"/>
                <a:gd name="T15" fmla="*/ 258 h 258"/>
                <a:gd name="T16" fmla="*/ 0 w 79"/>
                <a:gd name="T17" fmla="*/ 18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58"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24" y="216"/>
                    <a:pt x="48" y="240"/>
                    <a:pt x="79" y="240"/>
                  </a:cubicBezTo>
                  <a:cubicBezTo>
                    <a:pt x="79" y="258"/>
                    <a:pt x="79" y="258"/>
                    <a:pt x="79" y="258"/>
                  </a:cubicBezTo>
                  <a:cubicBezTo>
                    <a:pt x="78" y="258"/>
                    <a:pt x="77" y="258"/>
                    <a:pt x="76" y="258"/>
                  </a:cubicBezTo>
                  <a:cubicBezTo>
                    <a:pt x="35" y="258"/>
                    <a:pt x="1" y="226"/>
                    <a:pt x="0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2332038" y="1135063"/>
              <a:ext cx="69850" cy="231775"/>
            </a:xfrm>
            <a:custGeom>
              <a:avLst/>
              <a:gdLst>
                <a:gd name="T0" fmla="*/ 79 w 79"/>
                <a:gd name="T1" fmla="*/ 188 h 258"/>
                <a:gd name="T2" fmla="*/ 79 w 79"/>
                <a:gd name="T3" fmla="*/ 188 h 258"/>
                <a:gd name="T4" fmla="*/ 3 w 79"/>
                <a:gd name="T5" fmla="*/ 258 h 258"/>
                <a:gd name="T6" fmla="*/ 0 w 79"/>
                <a:gd name="T7" fmla="*/ 258 h 258"/>
                <a:gd name="T8" fmla="*/ 0 w 79"/>
                <a:gd name="T9" fmla="*/ 240 h 258"/>
                <a:gd name="T10" fmla="*/ 57 w 79"/>
                <a:gd name="T11" fmla="*/ 186 h 258"/>
                <a:gd name="T12" fmla="*/ 57 w 79"/>
                <a:gd name="T13" fmla="*/ 0 h 258"/>
                <a:gd name="T14" fmla="*/ 79 w 79"/>
                <a:gd name="T15" fmla="*/ 0 h 258"/>
                <a:gd name="T16" fmla="*/ 79 w 79"/>
                <a:gd name="T17" fmla="*/ 185 h 258"/>
                <a:gd name="T18" fmla="*/ 79 w 79"/>
                <a:gd name="T19" fmla="*/ 185 h 258"/>
                <a:gd name="T20" fmla="*/ 79 w 79"/>
                <a:gd name="T21" fmla="*/ 186 h 258"/>
                <a:gd name="T22" fmla="*/ 79 w 79"/>
                <a:gd name="T23" fmla="*/ 18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258">
                  <a:moveTo>
                    <a:pt x="79" y="188"/>
                  </a:moveTo>
                  <a:cubicBezTo>
                    <a:pt x="79" y="188"/>
                    <a:pt x="79" y="188"/>
                    <a:pt x="79" y="188"/>
                  </a:cubicBezTo>
                  <a:cubicBezTo>
                    <a:pt x="76" y="227"/>
                    <a:pt x="44" y="258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0" y="240"/>
                    <a:pt x="55" y="216"/>
                    <a:pt x="57" y="18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6"/>
                    <a:pt x="79" y="186"/>
                    <a:pt x="79" y="186"/>
                  </a:cubicBezTo>
                  <a:lnTo>
                    <a:pt x="79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1925638" y="1417638"/>
              <a:ext cx="430213" cy="449263"/>
            </a:xfrm>
            <a:custGeom>
              <a:avLst/>
              <a:gdLst>
                <a:gd name="T0" fmla="*/ 463 w 478"/>
                <a:gd name="T1" fmla="*/ 211 h 498"/>
                <a:gd name="T2" fmla="*/ 409 w 478"/>
                <a:gd name="T3" fmla="*/ 220 h 498"/>
                <a:gd name="T4" fmla="*/ 330 w 478"/>
                <a:gd name="T5" fmla="*/ 391 h 498"/>
                <a:gd name="T6" fmla="*/ 108 w 478"/>
                <a:gd name="T7" fmla="*/ 332 h 498"/>
                <a:gd name="T8" fmla="*/ 417 w 478"/>
                <a:gd name="T9" fmla="*/ 153 h 498"/>
                <a:gd name="T10" fmla="*/ 417 w 478"/>
                <a:gd name="T11" fmla="*/ 153 h 498"/>
                <a:gd name="T12" fmla="*/ 438 w 478"/>
                <a:gd name="T13" fmla="*/ 141 h 498"/>
                <a:gd name="T14" fmla="*/ 437 w 478"/>
                <a:gd name="T15" fmla="*/ 140 h 498"/>
                <a:gd name="T16" fmla="*/ 140 w 478"/>
                <a:gd name="T17" fmla="*/ 60 h 498"/>
                <a:gd name="T18" fmla="*/ 60 w 478"/>
                <a:gd name="T19" fmla="*/ 358 h 498"/>
                <a:gd name="T20" fmla="*/ 357 w 478"/>
                <a:gd name="T21" fmla="*/ 437 h 498"/>
                <a:gd name="T22" fmla="*/ 463 w 478"/>
                <a:gd name="T23" fmla="*/ 211 h 498"/>
                <a:gd name="T24" fmla="*/ 87 w 478"/>
                <a:gd name="T25" fmla="*/ 274 h 498"/>
                <a:gd name="T26" fmla="*/ 167 w 478"/>
                <a:gd name="T27" fmla="*/ 108 h 498"/>
                <a:gd name="T28" fmla="*/ 350 w 478"/>
                <a:gd name="T29" fmla="*/ 122 h 498"/>
                <a:gd name="T30" fmla="*/ 87 w 478"/>
                <a:gd name="T31" fmla="*/ 274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8" h="498">
                  <a:moveTo>
                    <a:pt x="463" y="211"/>
                  </a:moveTo>
                  <a:cubicBezTo>
                    <a:pt x="409" y="220"/>
                    <a:pt x="409" y="220"/>
                    <a:pt x="409" y="220"/>
                  </a:cubicBezTo>
                  <a:cubicBezTo>
                    <a:pt x="421" y="286"/>
                    <a:pt x="392" y="356"/>
                    <a:pt x="330" y="391"/>
                  </a:cubicBezTo>
                  <a:cubicBezTo>
                    <a:pt x="252" y="436"/>
                    <a:pt x="153" y="410"/>
                    <a:pt x="108" y="332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38" y="141"/>
                    <a:pt x="438" y="141"/>
                    <a:pt x="438" y="141"/>
                  </a:cubicBezTo>
                  <a:cubicBezTo>
                    <a:pt x="437" y="141"/>
                    <a:pt x="437" y="140"/>
                    <a:pt x="437" y="140"/>
                  </a:cubicBezTo>
                  <a:cubicBezTo>
                    <a:pt x="377" y="35"/>
                    <a:pt x="244" y="0"/>
                    <a:pt x="140" y="60"/>
                  </a:cubicBezTo>
                  <a:cubicBezTo>
                    <a:pt x="35" y="120"/>
                    <a:pt x="0" y="253"/>
                    <a:pt x="60" y="358"/>
                  </a:cubicBezTo>
                  <a:cubicBezTo>
                    <a:pt x="120" y="462"/>
                    <a:pt x="253" y="498"/>
                    <a:pt x="357" y="437"/>
                  </a:cubicBezTo>
                  <a:cubicBezTo>
                    <a:pt x="439" y="390"/>
                    <a:pt x="478" y="299"/>
                    <a:pt x="463" y="211"/>
                  </a:cubicBezTo>
                  <a:close/>
                  <a:moveTo>
                    <a:pt x="87" y="274"/>
                  </a:moveTo>
                  <a:cubicBezTo>
                    <a:pt x="78" y="209"/>
                    <a:pt x="107" y="142"/>
                    <a:pt x="167" y="108"/>
                  </a:cubicBezTo>
                  <a:cubicBezTo>
                    <a:pt x="227" y="73"/>
                    <a:pt x="299" y="81"/>
                    <a:pt x="350" y="122"/>
                  </a:cubicBezTo>
                  <a:lnTo>
                    <a:pt x="87" y="2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2073275" y="1250951"/>
              <a:ext cx="225425" cy="115888"/>
            </a:xfrm>
            <a:custGeom>
              <a:avLst/>
              <a:gdLst>
                <a:gd name="T0" fmla="*/ 172 w 251"/>
                <a:gd name="T1" fmla="*/ 58 h 128"/>
                <a:gd name="T2" fmla="*/ 172 w 251"/>
                <a:gd name="T3" fmla="*/ 58 h 128"/>
                <a:gd name="T4" fmla="*/ 172 w 251"/>
                <a:gd name="T5" fmla="*/ 56 h 128"/>
                <a:gd name="T6" fmla="*/ 172 w 251"/>
                <a:gd name="T7" fmla="*/ 55 h 128"/>
                <a:gd name="T8" fmla="*/ 172 w 251"/>
                <a:gd name="T9" fmla="*/ 55 h 128"/>
                <a:gd name="T10" fmla="*/ 172 w 251"/>
                <a:gd name="T11" fmla="*/ 22 h 128"/>
                <a:gd name="T12" fmla="*/ 79 w 251"/>
                <a:gd name="T13" fmla="*/ 22 h 128"/>
                <a:gd name="T14" fmla="*/ 79 w 251"/>
                <a:gd name="T15" fmla="*/ 55 h 128"/>
                <a:gd name="T16" fmla="*/ 79 w 251"/>
                <a:gd name="T17" fmla="*/ 55 h 128"/>
                <a:gd name="T18" fmla="*/ 79 w 251"/>
                <a:gd name="T19" fmla="*/ 56 h 128"/>
                <a:gd name="T20" fmla="*/ 79 w 251"/>
                <a:gd name="T21" fmla="*/ 58 h 128"/>
                <a:gd name="T22" fmla="*/ 79 w 251"/>
                <a:gd name="T23" fmla="*/ 58 h 128"/>
                <a:gd name="T24" fmla="*/ 3 w 251"/>
                <a:gd name="T25" fmla="*/ 128 h 128"/>
                <a:gd name="T26" fmla="*/ 0 w 251"/>
                <a:gd name="T27" fmla="*/ 128 h 128"/>
                <a:gd name="T28" fmla="*/ 0 w 251"/>
                <a:gd name="T29" fmla="*/ 110 h 128"/>
                <a:gd name="T30" fmla="*/ 57 w 251"/>
                <a:gd name="T31" fmla="*/ 56 h 128"/>
                <a:gd name="T32" fmla="*/ 57 w 251"/>
                <a:gd name="T33" fmla="*/ 22 h 128"/>
                <a:gd name="T34" fmla="*/ 57 w 251"/>
                <a:gd name="T35" fmla="*/ 0 h 128"/>
                <a:gd name="T36" fmla="*/ 79 w 251"/>
                <a:gd name="T37" fmla="*/ 0 h 128"/>
                <a:gd name="T38" fmla="*/ 172 w 251"/>
                <a:gd name="T39" fmla="*/ 0 h 128"/>
                <a:gd name="T40" fmla="*/ 179 w 251"/>
                <a:gd name="T41" fmla="*/ 0 h 128"/>
                <a:gd name="T42" fmla="*/ 194 w 251"/>
                <a:gd name="T43" fmla="*/ 0 h 128"/>
                <a:gd name="T44" fmla="*/ 194 w 251"/>
                <a:gd name="T45" fmla="*/ 56 h 128"/>
                <a:gd name="T46" fmla="*/ 251 w 251"/>
                <a:gd name="T47" fmla="*/ 110 h 128"/>
                <a:gd name="T48" fmla="*/ 251 w 251"/>
                <a:gd name="T49" fmla="*/ 128 h 128"/>
                <a:gd name="T50" fmla="*/ 248 w 251"/>
                <a:gd name="T51" fmla="*/ 128 h 128"/>
                <a:gd name="T52" fmla="*/ 172 w 251"/>
                <a:gd name="T53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1" h="128">
                  <a:moveTo>
                    <a:pt x="172" y="58"/>
                  </a:moveTo>
                  <a:cubicBezTo>
                    <a:pt x="172" y="58"/>
                    <a:pt x="172" y="58"/>
                    <a:pt x="172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2" y="56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6" y="97"/>
                    <a:pt x="43" y="128"/>
                    <a:pt x="3" y="128"/>
                  </a:cubicBezTo>
                  <a:cubicBezTo>
                    <a:pt x="2" y="128"/>
                    <a:pt x="1" y="128"/>
                    <a:pt x="0" y="1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0" y="110"/>
                    <a:pt x="55" y="86"/>
                    <a:pt x="57" y="56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6" y="86"/>
                    <a:pt x="221" y="110"/>
                    <a:pt x="251" y="110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0" y="128"/>
                    <a:pt x="249" y="128"/>
                    <a:pt x="248" y="128"/>
                  </a:cubicBezTo>
                  <a:cubicBezTo>
                    <a:pt x="208" y="128"/>
                    <a:pt x="175" y="97"/>
                    <a:pt x="172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2079625" y="1212851"/>
              <a:ext cx="212725" cy="31750"/>
            </a:xfrm>
            <a:custGeom>
              <a:avLst/>
              <a:gdLst>
                <a:gd name="T0" fmla="*/ 122 w 134"/>
                <a:gd name="T1" fmla="*/ 12 h 20"/>
                <a:gd name="T2" fmla="*/ 12 w 134"/>
                <a:gd name="T3" fmla="*/ 12 h 20"/>
                <a:gd name="T4" fmla="*/ 12 w 134"/>
                <a:gd name="T5" fmla="*/ 20 h 20"/>
                <a:gd name="T6" fmla="*/ 0 w 134"/>
                <a:gd name="T7" fmla="*/ 20 h 20"/>
                <a:gd name="T8" fmla="*/ 0 w 134"/>
                <a:gd name="T9" fmla="*/ 12 h 20"/>
                <a:gd name="T10" fmla="*/ 0 w 134"/>
                <a:gd name="T11" fmla="*/ 0 h 20"/>
                <a:gd name="T12" fmla="*/ 12 w 134"/>
                <a:gd name="T13" fmla="*/ 0 h 20"/>
                <a:gd name="T14" fmla="*/ 122 w 134"/>
                <a:gd name="T15" fmla="*/ 0 h 20"/>
                <a:gd name="T16" fmla="*/ 134 w 134"/>
                <a:gd name="T17" fmla="*/ 0 h 20"/>
                <a:gd name="T18" fmla="*/ 134 w 134"/>
                <a:gd name="T19" fmla="*/ 12 h 20"/>
                <a:gd name="T20" fmla="*/ 134 w 134"/>
                <a:gd name="T21" fmla="*/ 20 h 20"/>
                <a:gd name="T22" fmla="*/ 122 w 134"/>
                <a:gd name="T23" fmla="*/ 20 h 20"/>
                <a:gd name="T24" fmla="*/ 122 w 134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20">
                  <a:moveTo>
                    <a:pt x="122" y="12"/>
                  </a:moveTo>
                  <a:lnTo>
                    <a:pt x="12" y="12"/>
                  </a:lnTo>
                  <a:lnTo>
                    <a:pt x="12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34" y="12"/>
                  </a:lnTo>
                  <a:lnTo>
                    <a:pt x="134" y="20"/>
                  </a:lnTo>
                  <a:lnTo>
                    <a:pt x="122" y="20"/>
                  </a:lnTo>
                  <a:lnTo>
                    <a:pt x="122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2085975" y="1109663"/>
              <a:ext cx="200025" cy="90488"/>
            </a:xfrm>
            <a:custGeom>
              <a:avLst/>
              <a:gdLst>
                <a:gd name="T0" fmla="*/ 69 w 126"/>
                <a:gd name="T1" fmla="*/ 45 h 57"/>
                <a:gd name="T2" fmla="*/ 106 w 126"/>
                <a:gd name="T3" fmla="*/ 45 h 57"/>
                <a:gd name="T4" fmla="*/ 106 w 126"/>
                <a:gd name="T5" fmla="*/ 57 h 57"/>
                <a:gd name="T6" fmla="*/ 21 w 126"/>
                <a:gd name="T7" fmla="*/ 57 h 57"/>
                <a:gd name="T8" fmla="*/ 21 w 126"/>
                <a:gd name="T9" fmla="*/ 45 h 57"/>
                <a:gd name="T10" fmla="*/ 57 w 126"/>
                <a:gd name="T11" fmla="*/ 45 h 57"/>
                <a:gd name="T12" fmla="*/ 57 w 126"/>
                <a:gd name="T13" fmla="*/ 32 h 57"/>
                <a:gd name="T14" fmla="*/ 0 w 126"/>
                <a:gd name="T15" fmla="*/ 32 h 57"/>
                <a:gd name="T16" fmla="*/ 0 w 126"/>
                <a:gd name="T17" fmla="*/ 20 h 57"/>
                <a:gd name="T18" fmla="*/ 57 w 126"/>
                <a:gd name="T19" fmla="*/ 20 h 57"/>
                <a:gd name="T20" fmla="*/ 57 w 126"/>
                <a:gd name="T21" fmla="*/ 0 h 57"/>
                <a:gd name="T22" fmla="*/ 69 w 126"/>
                <a:gd name="T23" fmla="*/ 0 h 57"/>
                <a:gd name="T24" fmla="*/ 69 w 126"/>
                <a:gd name="T25" fmla="*/ 20 h 57"/>
                <a:gd name="T26" fmla="*/ 126 w 126"/>
                <a:gd name="T27" fmla="*/ 20 h 57"/>
                <a:gd name="T28" fmla="*/ 126 w 126"/>
                <a:gd name="T29" fmla="*/ 32 h 57"/>
                <a:gd name="T30" fmla="*/ 69 w 126"/>
                <a:gd name="T31" fmla="*/ 32 h 57"/>
                <a:gd name="T32" fmla="*/ 69 w 126"/>
                <a:gd name="T33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57">
                  <a:moveTo>
                    <a:pt x="69" y="45"/>
                  </a:moveTo>
                  <a:lnTo>
                    <a:pt x="106" y="45"/>
                  </a:lnTo>
                  <a:lnTo>
                    <a:pt x="106" y="57"/>
                  </a:lnTo>
                  <a:lnTo>
                    <a:pt x="21" y="57"/>
                  </a:lnTo>
                  <a:lnTo>
                    <a:pt x="21" y="45"/>
                  </a:lnTo>
                  <a:lnTo>
                    <a:pt x="57" y="45"/>
                  </a:lnTo>
                  <a:lnTo>
                    <a:pt x="57" y="32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69" y="0"/>
                  </a:lnTo>
                  <a:lnTo>
                    <a:pt x="69" y="20"/>
                  </a:lnTo>
                  <a:lnTo>
                    <a:pt x="126" y="20"/>
                  </a:lnTo>
                  <a:lnTo>
                    <a:pt x="126" y="32"/>
                  </a:lnTo>
                  <a:lnTo>
                    <a:pt x="69" y="32"/>
                  </a:lnTo>
                  <a:lnTo>
                    <a:pt x="6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1892300" y="1219201"/>
              <a:ext cx="142875" cy="149225"/>
            </a:xfrm>
            <a:custGeom>
              <a:avLst/>
              <a:gdLst>
                <a:gd name="T0" fmla="*/ 12 w 90"/>
                <a:gd name="T1" fmla="*/ 94 h 94"/>
                <a:gd name="T2" fmla="*/ 0 w 90"/>
                <a:gd name="T3" fmla="*/ 94 h 94"/>
                <a:gd name="T4" fmla="*/ 0 w 90"/>
                <a:gd name="T5" fmla="*/ 82 h 94"/>
                <a:gd name="T6" fmla="*/ 0 w 90"/>
                <a:gd name="T7" fmla="*/ 8 h 94"/>
                <a:gd name="T8" fmla="*/ 11 w 90"/>
                <a:gd name="T9" fmla="*/ 8 h 94"/>
                <a:gd name="T10" fmla="*/ 25 w 90"/>
                <a:gd name="T11" fmla="*/ 0 h 94"/>
                <a:gd name="T12" fmla="*/ 31 w 90"/>
                <a:gd name="T13" fmla="*/ 11 h 94"/>
                <a:gd name="T14" fmla="*/ 12 w 90"/>
                <a:gd name="T15" fmla="*/ 22 h 94"/>
                <a:gd name="T16" fmla="*/ 12 w 90"/>
                <a:gd name="T17" fmla="*/ 45 h 94"/>
                <a:gd name="T18" fmla="*/ 37 w 90"/>
                <a:gd name="T19" fmla="*/ 45 h 94"/>
                <a:gd name="T20" fmla="*/ 37 w 90"/>
                <a:gd name="T21" fmla="*/ 57 h 94"/>
                <a:gd name="T22" fmla="*/ 12 w 90"/>
                <a:gd name="T23" fmla="*/ 57 h 94"/>
                <a:gd name="T24" fmla="*/ 12 w 90"/>
                <a:gd name="T25" fmla="*/ 82 h 94"/>
                <a:gd name="T26" fmla="*/ 77 w 90"/>
                <a:gd name="T27" fmla="*/ 82 h 94"/>
                <a:gd name="T28" fmla="*/ 77 w 90"/>
                <a:gd name="T29" fmla="*/ 57 h 94"/>
                <a:gd name="T30" fmla="*/ 53 w 90"/>
                <a:gd name="T31" fmla="*/ 57 h 94"/>
                <a:gd name="T32" fmla="*/ 53 w 90"/>
                <a:gd name="T33" fmla="*/ 45 h 94"/>
                <a:gd name="T34" fmla="*/ 77 w 90"/>
                <a:gd name="T35" fmla="*/ 45 h 94"/>
                <a:gd name="T36" fmla="*/ 77 w 90"/>
                <a:gd name="T37" fmla="*/ 20 h 94"/>
                <a:gd name="T38" fmla="*/ 53 w 90"/>
                <a:gd name="T39" fmla="*/ 20 h 94"/>
                <a:gd name="T40" fmla="*/ 53 w 90"/>
                <a:gd name="T41" fmla="*/ 8 h 94"/>
                <a:gd name="T42" fmla="*/ 77 w 90"/>
                <a:gd name="T43" fmla="*/ 8 h 94"/>
                <a:gd name="T44" fmla="*/ 90 w 90"/>
                <a:gd name="T45" fmla="*/ 8 h 94"/>
                <a:gd name="T46" fmla="*/ 90 w 90"/>
                <a:gd name="T47" fmla="*/ 94 h 94"/>
                <a:gd name="T48" fmla="*/ 77 w 90"/>
                <a:gd name="T49" fmla="*/ 94 h 94"/>
                <a:gd name="T50" fmla="*/ 12 w 90"/>
                <a:gd name="T5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94">
                  <a:moveTo>
                    <a:pt x="12" y="94"/>
                  </a:moveTo>
                  <a:lnTo>
                    <a:pt x="0" y="94"/>
                  </a:lnTo>
                  <a:lnTo>
                    <a:pt x="0" y="82"/>
                  </a:lnTo>
                  <a:lnTo>
                    <a:pt x="0" y="8"/>
                  </a:lnTo>
                  <a:lnTo>
                    <a:pt x="11" y="8"/>
                  </a:lnTo>
                  <a:lnTo>
                    <a:pt x="25" y="0"/>
                  </a:lnTo>
                  <a:lnTo>
                    <a:pt x="31" y="11"/>
                  </a:lnTo>
                  <a:lnTo>
                    <a:pt x="12" y="22"/>
                  </a:lnTo>
                  <a:lnTo>
                    <a:pt x="12" y="45"/>
                  </a:lnTo>
                  <a:lnTo>
                    <a:pt x="37" y="45"/>
                  </a:lnTo>
                  <a:lnTo>
                    <a:pt x="37" y="57"/>
                  </a:lnTo>
                  <a:lnTo>
                    <a:pt x="12" y="57"/>
                  </a:lnTo>
                  <a:lnTo>
                    <a:pt x="12" y="82"/>
                  </a:lnTo>
                  <a:lnTo>
                    <a:pt x="77" y="82"/>
                  </a:lnTo>
                  <a:lnTo>
                    <a:pt x="77" y="57"/>
                  </a:lnTo>
                  <a:lnTo>
                    <a:pt x="53" y="57"/>
                  </a:lnTo>
                  <a:lnTo>
                    <a:pt x="53" y="45"/>
                  </a:lnTo>
                  <a:lnTo>
                    <a:pt x="77" y="45"/>
                  </a:lnTo>
                  <a:lnTo>
                    <a:pt x="77" y="20"/>
                  </a:lnTo>
                  <a:lnTo>
                    <a:pt x="53" y="20"/>
                  </a:lnTo>
                  <a:lnTo>
                    <a:pt x="53" y="8"/>
                  </a:lnTo>
                  <a:lnTo>
                    <a:pt x="77" y="8"/>
                  </a:lnTo>
                  <a:lnTo>
                    <a:pt x="90" y="8"/>
                  </a:lnTo>
                  <a:lnTo>
                    <a:pt x="90" y="94"/>
                  </a:lnTo>
                  <a:lnTo>
                    <a:pt x="77" y="94"/>
                  </a:lnTo>
                  <a:lnTo>
                    <a:pt x="12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1995488" y="1165226"/>
              <a:ext cx="39688" cy="46038"/>
            </a:xfrm>
            <a:custGeom>
              <a:avLst/>
              <a:gdLst>
                <a:gd name="T0" fmla="*/ 0 w 25"/>
                <a:gd name="T1" fmla="*/ 23 h 29"/>
                <a:gd name="T2" fmla="*/ 14 w 25"/>
                <a:gd name="T3" fmla="*/ 0 h 29"/>
                <a:gd name="T4" fmla="*/ 25 w 25"/>
                <a:gd name="T5" fmla="*/ 6 h 29"/>
                <a:gd name="T6" fmla="*/ 10 w 25"/>
                <a:gd name="T7" fmla="*/ 29 h 29"/>
                <a:gd name="T8" fmla="*/ 0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23"/>
                  </a:moveTo>
                  <a:lnTo>
                    <a:pt x="14" y="0"/>
                  </a:lnTo>
                  <a:lnTo>
                    <a:pt x="25" y="6"/>
                  </a:lnTo>
                  <a:lnTo>
                    <a:pt x="10" y="29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1938338" y="1158876"/>
              <a:ext cx="39688" cy="46038"/>
            </a:xfrm>
            <a:custGeom>
              <a:avLst/>
              <a:gdLst>
                <a:gd name="T0" fmla="*/ 25 w 25"/>
                <a:gd name="T1" fmla="*/ 23 h 29"/>
                <a:gd name="T2" fmla="*/ 14 w 25"/>
                <a:gd name="T3" fmla="*/ 29 h 29"/>
                <a:gd name="T4" fmla="*/ 0 w 25"/>
                <a:gd name="T5" fmla="*/ 6 h 29"/>
                <a:gd name="T6" fmla="*/ 10 w 25"/>
                <a:gd name="T7" fmla="*/ 0 h 29"/>
                <a:gd name="T8" fmla="*/ 25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25" y="23"/>
                  </a:moveTo>
                  <a:lnTo>
                    <a:pt x="14" y="29"/>
                  </a:lnTo>
                  <a:lnTo>
                    <a:pt x="0" y="6"/>
                  </a:lnTo>
                  <a:lnTo>
                    <a:pt x="10" y="0"/>
                  </a:lnTo>
                  <a:lnTo>
                    <a:pt x="25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1898650" y="1165226"/>
              <a:ext cx="39688" cy="46038"/>
            </a:xfrm>
            <a:custGeom>
              <a:avLst/>
              <a:gdLst>
                <a:gd name="T0" fmla="*/ 0 w 25"/>
                <a:gd name="T1" fmla="*/ 6 h 29"/>
                <a:gd name="T2" fmla="*/ 11 w 25"/>
                <a:gd name="T3" fmla="*/ 0 h 29"/>
                <a:gd name="T4" fmla="*/ 25 w 25"/>
                <a:gd name="T5" fmla="*/ 23 h 29"/>
                <a:gd name="T6" fmla="*/ 15 w 25"/>
                <a:gd name="T7" fmla="*/ 29 h 29"/>
                <a:gd name="T8" fmla="*/ 0 w 25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6"/>
                  </a:moveTo>
                  <a:lnTo>
                    <a:pt x="11" y="0"/>
                  </a:lnTo>
                  <a:lnTo>
                    <a:pt x="25" y="23"/>
                  </a:lnTo>
                  <a:lnTo>
                    <a:pt x="15" y="29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1892300" y="1109663"/>
              <a:ext cx="134938" cy="46038"/>
            </a:xfrm>
            <a:custGeom>
              <a:avLst/>
              <a:gdLst>
                <a:gd name="T0" fmla="*/ 0 w 85"/>
                <a:gd name="T1" fmla="*/ 17 h 29"/>
                <a:gd name="T2" fmla="*/ 82 w 85"/>
                <a:gd name="T3" fmla="*/ 0 h 29"/>
                <a:gd name="T4" fmla="*/ 85 w 85"/>
                <a:gd name="T5" fmla="*/ 11 h 29"/>
                <a:gd name="T6" fmla="*/ 3 w 85"/>
                <a:gd name="T7" fmla="*/ 29 h 29"/>
                <a:gd name="T8" fmla="*/ 0 w 85"/>
                <a:gd name="T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9">
                  <a:moveTo>
                    <a:pt x="0" y="17"/>
                  </a:moveTo>
                  <a:lnTo>
                    <a:pt x="82" y="0"/>
                  </a:lnTo>
                  <a:lnTo>
                    <a:pt x="85" y="11"/>
                  </a:lnTo>
                  <a:lnTo>
                    <a:pt x="3" y="29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1768475" y="1160463"/>
              <a:ext cx="117475" cy="207963"/>
            </a:xfrm>
            <a:custGeom>
              <a:avLst/>
              <a:gdLst>
                <a:gd name="T0" fmla="*/ 46 w 74"/>
                <a:gd name="T1" fmla="*/ 49 h 131"/>
                <a:gd name="T2" fmla="*/ 48 w 74"/>
                <a:gd name="T3" fmla="*/ 48 h 131"/>
                <a:gd name="T4" fmla="*/ 71 w 74"/>
                <a:gd name="T5" fmla="*/ 88 h 131"/>
                <a:gd name="T6" fmla="*/ 60 w 74"/>
                <a:gd name="T7" fmla="*/ 94 h 131"/>
                <a:gd name="T8" fmla="*/ 46 w 74"/>
                <a:gd name="T9" fmla="*/ 68 h 131"/>
                <a:gd name="T10" fmla="*/ 46 w 74"/>
                <a:gd name="T11" fmla="*/ 131 h 131"/>
                <a:gd name="T12" fmla="*/ 33 w 74"/>
                <a:gd name="T13" fmla="*/ 131 h 131"/>
                <a:gd name="T14" fmla="*/ 33 w 74"/>
                <a:gd name="T15" fmla="*/ 59 h 131"/>
                <a:gd name="T16" fmla="*/ 11 w 74"/>
                <a:gd name="T17" fmla="*/ 98 h 131"/>
                <a:gd name="T18" fmla="*/ 0 w 74"/>
                <a:gd name="T19" fmla="*/ 91 h 131"/>
                <a:gd name="T20" fmla="*/ 33 w 74"/>
                <a:gd name="T21" fmla="*/ 34 h 131"/>
                <a:gd name="T22" fmla="*/ 33 w 74"/>
                <a:gd name="T23" fmla="*/ 25 h 131"/>
                <a:gd name="T24" fmla="*/ 5 w 74"/>
                <a:gd name="T25" fmla="*/ 25 h 131"/>
                <a:gd name="T26" fmla="*/ 5 w 74"/>
                <a:gd name="T27" fmla="*/ 13 h 131"/>
                <a:gd name="T28" fmla="*/ 33 w 74"/>
                <a:gd name="T29" fmla="*/ 13 h 131"/>
                <a:gd name="T30" fmla="*/ 33 w 74"/>
                <a:gd name="T31" fmla="*/ 0 h 131"/>
                <a:gd name="T32" fmla="*/ 46 w 74"/>
                <a:gd name="T33" fmla="*/ 0 h 131"/>
                <a:gd name="T34" fmla="*/ 46 w 74"/>
                <a:gd name="T35" fmla="*/ 13 h 131"/>
                <a:gd name="T36" fmla="*/ 74 w 74"/>
                <a:gd name="T37" fmla="*/ 13 h 131"/>
                <a:gd name="T38" fmla="*/ 74 w 74"/>
                <a:gd name="T39" fmla="*/ 25 h 131"/>
                <a:gd name="T40" fmla="*/ 46 w 74"/>
                <a:gd name="T41" fmla="*/ 25 h 131"/>
                <a:gd name="T42" fmla="*/ 46 w 74"/>
                <a:gd name="T43" fmla="*/ 4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131">
                  <a:moveTo>
                    <a:pt x="46" y="49"/>
                  </a:moveTo>
                  <a:lnTo>
                    <a:pt x="48" y="48"/>
                  </a:lnTo>
                  <a:lnTo>
                    <a:pt x="71" y="88"/>
                  </a:lnTo>
                  <a:lnTo>
                    <a:pt x="60" y="94"/>
                  </a:lnTo>
                  <a:lnTo>
                    <a:pt x="46" y="68"/>
                  </a:lnTo>
                  <a:lnTo>
                    <a:pt x="46" y="131"/>
                  </a:lnTo>
                  <a:lnTo>
                    <a:pt x="33" y="131"/>
                  </a:lnTo>
                  <a:lnTo>
                    <a:pt x="33" y="59"/>
                  </a:lnTo>
                  <a:lnTo>
                    <a:pt x="11" y="98"/>
                  </a:lnTo>
                  <a:lnTo>
                    <a:pt x="0" y="91"/>
                  </a:lnTo>
                  <a:lnTo>
                    <a:pt x="33" y="34"/>
                  </a:lnTo>
                  <a:lnTo>
                    <a:pt x="33" y="25"/>
                  </a:lnTo>
                  <a:lnTo>
                    <a:pt x="5" y="25"/>
                  </a:lnTo>
                  <a:lnTo>
                    <a:pt x="5" y="13"/>
                  </a:lnTo>
                  <a:lnTo>
                    <a:pt x="33" y="1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13"/>
                  </a:lnTo>
                  <a:lnTo>
                    <a:pt x="74" y="13"/>
                  </a:lnTo>
                  <a:lnTo>
                    <a:pt x="74" y="25"/>
                  </a:lnTo>
                  <a:lnTo>
                    <a:pt x="46" y="25"/>
                  </a:lnTo>
                  <a:lnTo>
                    <a:pt x="46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1774825" y="1111251"/>
              <a:ext cx="103188" cy="44450"/>
            </a:xfrm>
            <a:custGeom>
              <a:avLst/>
              <a:gdLst>
                <a:gd name="T0" fmla="*/ 0 w 65"/>
                <a:gd name="T1" fmla="*/ 16 h 28"/>
                <a:gd name="T2" fmla="*/ 62 w 65"/>
                <a:gd name="T3" fmla="*/ 0 h 28"/>
                <a:gd name="T4" fmla="*/ 65 w 65"/>
                <a:gd name="T5" fmla="*/ 11 h 28"/>
                <a:gd name="T6" fmla="*/ 4 w 65"/>
                <a:gd name="T7" fmla="*/ 28 h 28"/>
                <a:gd name="T8" fmla="*/ 0 w 65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8">
                  <a:moveTo>
                    <a:pt x="0" y="16"/>
                  </a:moveTo>
                  <a:lnTo>
                    <a:pt x="62" y="0"/>
                  </a:lnTo>
                  <a:lnTo>
                    <a:pt x="65" y="11"/>
                  </a:lnTo>
                  <a:lnTo>
                    <a:pt x="4" y="28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1281113" y="1446213"/>
              <a:ext cx="698500" cy="392113"/>
            </a:xfrm>
            <a:custGeom>
              <a:avLst/>
              <a:gdLst>
                <a:gd name="T0" fmla="*/ 740 w 776"/>
                <a:gd name="T1" fmla="*/ 336 h 436"/>
                <a:gd name="T2" fmla="*/ 626 w 776"/>
                <a:gd name="T3" fmla="*/ 383 h 436"/>
                <a:gd name="T4" fmla="*/ 462 w 776"/>
                <a:gd name="T5" fmla="*/ 218 h 436"/>
                <a:gd name="T6" fmla="*/ 626 w 776"/>
                <a:gd name="T7" fmla="*/ 54 h 436"/>
                <a:gd name="T8" fmla="*/ 738 w 776"/>
                <a:gd name="T9" fmla="*/ 99 h 436"/>
                <a:gd name="T10" fmla="*/ 774 w 776"/>
                <a:gd name="T11" fmla="*/ 58 h 436"/>
                <a:gd name="T12" fmla="*/ 626 w 776"/>
                <a:gd name="T13" fmla="*/ 0 h 436"/>
                <a:gd name="T14" fmla="*/ 422 w 776"/>
                <a:gd name="T15" fmla="*/ 141 h 436"/>
                <a:gd name="T16" fmla="*/ 218 w 776"/>
                <a:gd name="T17" fmla="*/ 0 h 436"/>
                <a:gd name="T18" fmla="*/ 0 w 776"/>
                <a:gd name="T19" fmla="*/ 218 h 436"/>
                <a:gd name="T20" fmla="*/ 218 w 776"/>
                <a:gd name="T21" fmla="*/ 436 h 436"/>
                <a:gd name="T22" fmla="*/ 422 w 776"/>
                <a:gd name="T23" fmla="*/ 294 h 436"/>
                <a:gd name="T24" fmla="*/ 626 w 776"/>
                <a:gd name="T25" fmla="*/ 436 h 436"/>
                <a:gd name="T26" fmla="*/ 776 w 776"/>
                <a:gd name="T27" fmla="*/ 375 h 436"/>
                <a:gd name="T28" fmla="*/ 740 w 776"/>
                <a:gd name="T29" fmla="*/ 336 h 436"/>
                <a:gd name="T30" fmla="*/ 218 w 776"/>
                <a:gd name="T31" fmla="*/ 382 h 436"/>
                <a:gd name="T32" fmla="*/ 55 w 776"/>
                <a:gd name="T33" fmla="*/ 219 h 436"/>
                <a:gd name="T34" fmla="*/ 218 w 776"/>
                <a:gd name="T35" fmla="*/ 55 h 436"/>
                <a:gd name="T36" fmla="*/ 381 w 776"/>
                <a:gd name="T37" fmla="*/ 219 h 436"/>
                <a:gd name="T38" fmla="*/ 218 w 776"/>
                <a:gd name="T39" fmla="*/ 38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6" h="436">
                  <a:moveTo>
                    <a:pt x="740" y="336"/>
                  </a:moveTo>
                  <a:cubicBezTo>
                    <a:pt x="710" y="365"/>
                    <a:pt x="670" y="383"/>
                    <a:pt x="626" y="383"/>
                  </a:cubicBezTo>
                  <a:cubicBezTo>
                    <a:pt x="536" y="383"/>
                    <a:pt x="462" y="309"/>
                    <a:pt x="462" y="218"/>
                  </a:cubicBezTo>
                  <a:cubicBezTo>
                    <a:pt x="462" y="128"/>
                    <a:pt x="536" y="54"/>
                    <a:pt x="626" y="54"/>
                  </a:cubicBezTo>
                  <a:cubicBezTo>
                    <a:pt x="670" y="54"/>
                    <a:pt x="709" y="71"/>
                    <a:pt x="738" y="99"/>
                  </a:cubicBezTo>
                  <a:cubicBezTo>
                    <a:pt x="774" y="58"/>
                    <a:pt x="774" y="58"/>
                    <a:pt x="774" y="58"/>
                  </a:cubicBezTo>
                  <a:cubicBezTo>
                    <a:pt x="735" y="22"/>
                    <a:pt x="683" y="0"/>
                    <a:pt x="626" y="0"/>
                  </a:cubicBezTo>
                  <a:cubicBezTo>
                    <a:pt x="532" y="0"/>
                    <a:pt x="453" y="58"/>
                    <a:pt x="422" y="141"/>
                  </a:cubicBezTo>
                  <a:cubicBezTo>
                    <a:pt x="391" y="58"/>
                    <a:pt x="311" y="0"/>
                    <a:pt x="218" y="0"/>
                  </a:cubicBezTo>
                  <a:cubicBezTo>
                    <a:pt x="98" y="0"/>
                    <a:pt x="0" y="97"/>
                    <a:pt x="0" y="218"/>
                  </a:cubicBezTo>
                  <a:cubicBezTo>
                    <a:pt x="0" y="338"/>
                    <a:pt x="98" y="436"/>
                    <a:pt x="218" y="436"/>
                  </a:cubicBezTo>
                  <a:cubicBezTo>
                    <a:pt x="311" y="436"/>
                    <a:pt x="391" y="377"/>
                    <a:pt x="422" y="294"/>
                  </a:cubicBezTo>
                  <a:cubicBezTo>
                    <a:pt x="453" y="377"/>
                    <a:pt x="532" y="436"/>
                    <a:pt x="626" y="436"/>
                  </a:cubicBezTo>
                  <a:cubicBezTo>
                    <a:pt x="684" y="436"/>
                    <a:pt x="737" y="413"/>
                    <a:pt x="776" y="375"/>
                  </a:cubicBezTo>
                  <a:lnTo>
                    <a:pt x="740" y="336"/>
                  </a:lnTo>
                  <a:close/>
                  <a:moveTo>
                    <a:pt x="218" y="382"/>
                  </a:moveTo>
                  <a:cubicBezTo>
                    <a:pt x="128" y="382"/>
                    <a:pt x="55" y="309"/>
                    <a:pt x="55" y="219"/>
                  </a:cubicBezTo>
                  <a:cubicBezTo>
                    <a:pt x="55" y="128"/>
                    <a:pt x="128" y="55"/>
                    <a:pt x="218" y="55"/>
                  </a:cubicBezTo>
                  <a:cubicBezTo>
                    <a:pt x="308" y="55"/>
                    <a:pt x="381" y="128"/>
                    <a:pt x="381" y="219"/>
                  </a:cubicBezTo>
                  <a:cubicBezTo>
                    <a:pt x="381" y="309"/>
                    <a:pt x="308" y="382"/>
                    <a:pt x="218" y="3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 noEditPoints="1"/>
            </p:cNvSpPr>
            <p:nvPr/>
          </p:nvSpPr>
          <p:spPr bwMode="auto">
            <a:xfrm>
              <a:off x="603250" y="1054101"/>
              <a:ext cx="679450" cy="800100"/>
            </a:xfrm>
            <a:custGeom>
              <a:avLst/>
              <a:gdLst>
                <a:gd name="T0" fmla="*/ 313 w 756"/>
                <a:gd name="T1" fmla="*/ 0 h 888"/>
                <a:gd name="T2" fmla="*/ 296 w 756"/>
                <a:gd name="T3" fmla="*/ 1 h 888"/>
                <a:gd name="T4" fmla="*/ 296 w 756"/>
                <a:gd name="T5" fmla="*/ 0 h 888"/>
                <a:gd name="T6" fmla="*/ 0 w 756"/>
                <a:gd name="T7" fmla="*/ 0 h 888"/>
                <a:gd name="T8" fmla="*/ 0 w 756"/>
                <a:gd name="T9" fmla="*/ 888 h 888"/>
                <a:gd name="T10" fmla="*/ 296 w 756"/>
                <a:gd name="T11" fmla="*/ 888 h 888"/>
                <a:gd name="T12" fmla="*/ 296 w 756"/>
                <a:gd name="T13" fmla="*/ 888 h 888"/>
                <a:gd name="T14" fmla="*/ 311 w 756"/>
                <a:gd name="T15" fmla="*/ 888 h 888"/>
                <a:gd name="T16" fmla="*/ 756 w 756"/>
                <a:gd name="T17" fmla="*/ 442 h 888"/>
                <a:gd name="T18" fmla="*/ 313 w 756"/>
                <a:gd name="T19" fmla="*/ 0 h 888"/>
                <a:gd name="T20" fmla="*/ 257 w 756"/>
                <a:gd name="T21" fmla="*/ 326 h 888"/>
                <a:gd name="T22" fmla="*/ 349 w 756"/>
                <a:gd name="T23" fmla="*/ 92 h 888"/>
                <a:gd name="T24" fmla="*/ 411 w 756"/>
                <a:gd name="T25" fmla="*/ 341 h 888"/>
                <a:gd name="T26" fmla="*/ 317 w 756"/>
                <a:gd name="T27" fmla="*/ 578 h 888"/>
                <a:gd name="T28" fmla="*/ 257 w 756"/>
                <a:gd name="T29" fmla="*/ 326 h 888"/>
                <a:gd name="T30" fmla="*/ 234 w 756"/>
                <a:gd name="T31" fmla="*/ 790 h 888"/>
                <a:gd name="T32" fmla="*/ 118 w 756"/>
                <a:gd name="T33" fmla="*/ 558 h 888"/>
                <a:gd name="T34" fmla="*/ 212 w 756"/>
                <a:gd name="T35" fmla="*/ 279 h 888"/>
                <a:gd name="T36" fmla="*/ 273 w 756"/>
                <a:gd name="T37" fmla="*/ 573 h 888"/>
                <a:gd name="T38" fmla="*/ 278 w 756"/>
                <a:gd name="T39" fmla="*/ 667 h 888"/>
                <a:gd name="T40" fmla="*/ 234 w 756"/>
                <a:gd name="T41" fmla="*/ 790 h 888"/>
                <a:gd name="T42" fmla="*/ 505 w 756"/>
                <a:gd name="T43" fmla="*/ 664 h 888"/>
                <a:gd name="T44" fmla="*/ 278 w 756"/>
                <a:gd name="T45" fmla="*/ 789 h 888"/>
                <a:gd name="T46" fmla="*/ 395 w 756"/>
                <a:gd name="T47" fmla="*/ 559 h 888"/>
                <a:gd name="T48" fmla="*/ 616 w 756"/>
                <a:gd name="T49" fmla="*/ 426 h 888"/>
                <a:gd name="T50" fmla="*/ 505 w 756"/>
                <a:gd name="T51" fmla="*/ 664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6" h="888">
                  <a:moveTo>
                    <a:pt x="313" y="0"/>
                  </a:moveTo>
                  <a:cubicBezTo>
                    <a:pt x="307" y="0"/>
                    <a:pt x="302" y="0"/>
                    <a:pt x="296" y="1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88"/>
                    <a:pt x="0" y="888"/>
                    <a:pt x="0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301" y="888"/>
                    <a:pt x="306" y="888"/>
                    <a:pt x="311" y="888"/>
                  </a:cubicBezTo>
                  <a:cubicBezTo>
                    <a:pt x="556" y="888"/>
                    <a:pt x="756" y="686"/>
                    <a:pt x="756" y="442"/>
                  </a:cubicBezTo>
                  <a:cubicBezTo>
                    <a:pt x="756" y="197"/>
                    <a:pt x="557" y="1"/>
                    <a:pt x="313" y="0"/>
                  </a:cubicBezTo>
                  <a:close/>
                  <a:moveTo>
                    <a:pt x="257" y="326"/>
                  </a:moveTo>
                  <a:cubicBezTo>
                    <a:pt x="268" y="192"/>
                    <a:pt x="349" y="92"/>
                    <a:pt x="349" y="92"/>
                  </a:cubicBezTo>
                  <a:cubicBezTo>
                    <a:pt x="349" y="92"/>
                    <a:pt x="427" y="188"/>
                    <a:pt x="411" y="341"/>
                  </a:cubicBezTo>
                  <a:cubicBezTo>
                    <a:pt x="396" y="491"/>
                    <a:pt x="317" y="578"/>
                    <a:pt x="317" y="578"/>
                  </a:cubicBezTo>
                  <a:cubicBezTo>
                    <a:pt x="317" y="578"/>
                    <a:pt x="245" y="459"/>
                    <a:pt x="257" y="326"/>
                  </a:cubicBezTo>
                  <a:close/>
                  <a:moveTo>
                    <a:pt x="234" y="790"/>
                  </a:moveTo>
                  <a:cubicBezTo>
                    <a:pt x="234" y="790"/>
                    <a:pt x="127" y="667"/>
                    <a:pt x="118" y="558"/>
                  </a:cubicBezTo>
                  <a:cubicBezTo>
                    <a:pt x="105" y="410"/>
                    <a:pt x="212" y="279"/>
                    <a:pt x="212" y="279"/>
                  </a:cubicBezTo>
                  <a:cubicBezTo>
                    <a:pt x="205" y="483"/>
                    <a:pt x="273" y="573"/>
                    <a:pt x="273" y="573"/>
                  </a:cubicBezTo>
                  <a:cubicBezTo>
                    <a:pt x="273" y="573"/>
                    <a:pt x="289" y="597"/>
                    <a:pt x="278" y="667"/>
                  </a:cubicBezTo>
                  <a:cubicBezTo>
                    <a:pt x="267" y="736"/>
                    <a:pt x="234" y="790"/>
                    <a:pt x="234" y="790"/>
                  </a:cubicBezTo>
                  <a:close/>
                  <a:moveTo>
                    <a:pt x="505" y="664"/>
                  </a:moveTo>
                  <a:cubicBezTo>
                    <a:pt x="408" y="771"/>
                    <a:pt x="278" y="789"/>
                    <a:pt x="278" y="789"/>
                  </a:cubicBezTo>
                  <a:cubicBezTo>
                    <a:pt x="278" y="789"/>
                    <a:pt x="282" y="666"/>
                    <a:pt x="395" y="559"/>
                  </a:cubicBezTo>
                  <a:cubicBezTo>
                    <a:pt x="508" y="453"/>
                    <a:pt x="616" y="426"/>
                    <a:pt x="616" y="426"/>
                  </a:cubicBezTo>
                  <a:cubicBezTo>
                    <a:pt x="616" y="426"/>
                    <a:pt x="601" y="557"/>
                    <a:pt x="505" y="6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719320" y="1794510"/>
            <a:ext cx="5692775" cy="866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endParaRPr lang="zh-CN" altLang="en-US" sz="36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0" y="249555"/>
            <a:ext cx="946785" cy="45148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68275" y="6358255"/>
            <a:ext cx="295211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湖南一程智能科技有限公司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Hunan Yicheng Intelligent Technology Co.Lt</a:t>
            </a:r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zh-CN" sz="9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0540" y="1447800"/>
            <a:ext cx="68135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7-4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报警信息查询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3030" y="266700"/>
            <a:ext cx="10756900" cy="56292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168468" y="583664"/>
            <a:ext cx="608851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68468" y="231790"/>
            <a:ext cx="613846" cy="255727"/>
            <a:chOff x="603250" y="1054101"/>
            <a:chExt cx="1951038" cy="812800"/>
          </a:xfrm>
          <a:solidFill>
            <a:schemeClr val="bg1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2365375" y="1431926"/>
              <a:ext cx="188913" cy="407988"/>
            </a:xfrm>
            <a:custGeom>
              <a:avLst/>
              <a:gdLst>
                <a:gd name="T0" fmla="*/ 48 w 210"/>
                <a:gd name="T1" fmla="*/ 208 h 453"/>
                <a:gd name="T2" fmla="*/ 46 w 210"/>
                <a:gd name="T3" fmla="*/ 208 h 453"/>
                <a:gd name="T4" fmla="*/ 46 w 210"/>
                <a:gd name="T5" fmla="*/ 451 h 453"/>
                <a:gd name="T6" fmla="*/ 0 w 210"/>
                <a:gd name="T7" fmla="*/ 453 h 453"/>
                <a:gd name="T8" fmla="*/ 0 w 210"/>
                <a:gd name="T9" fmla="*/ 208 h 453"/>
                <a:gd name="T10" fmla="*/ 0 w 210"/>
                <a:gd name="T11" fmla="*/ 204 h 453"/>
                <a:gd name="T12" fmla="*/ 0 w 210"/>
                <a:gd name="T13" fmla="*/ 164 h 453"/>
                <a:gd name="T14" fmla="*/ 210 w 210"/>
                <a:gd name="T15" fmla="*/ 0 h 453"/>
                <a:gd name="T16" fmla="*/ 210 w 210"/>
                <a:gd name="T17" fmla="*/ 55 h 453"/>
                <a:gd name="T18" fmla="*/ 48 w 210"/>
                <a:gd name="T19" fmla="*/ 2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453">
                  <a:moveTo>
                    <a:pt x="48" y="208"/>
                  </a:moveTo>
                  <a:cubicBezTo>
                    <a:pt x="46" y="208"/>
                    <a:pt x="46" y="208"/>
                    <a:pt x="46" y="208"/>
                  </a:cubicBezTo>
                  <a:cubicBezTo>
                    <a:pt x="46" y="451"/>
                    <a:pt x="46" y="451"/>
                    <a:pt x="46" y="451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4" y="70"/>
                    <a:pt x="109" y="0"/>
                    <a:pt x="210" y="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125" y="57"/>
                    <a:pt x="56" y="123"/>
                    <a:pt x="48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2466975" y="1135063"/>
              <a:ext cx="71438" cy="231775"/>
            </a:xfrm>
            <a:custGeom>
              <a:avLst/>
              <a:gdLst>
                <a:gd name="T0" fmla="*/ 0 w 79"/>
                <a:gd name="T1" fmla="*/ 185 h 258"/>
                <a:gd name="T2" fmla="*/ 0 w 79"/>
                <a:gd name="T3" fmla="*/ 185 h 258"/>
                <a:gd name="T4" fmla="*/ 0 w 79"/>
                <a:gd name="T5" fmla="*/ 0 h 258"/>
                <a:gd name="T6" fmla="*/ 21 w 79"/>
                <a:gd name="T7" fmla="*/ 0 h 258"/>
                <a:gd name="T8" fmla="*/ 21 w 79"/>
                <a:gd name="T9" fmla="*/ 186 h 258"/>
                <a:gd name="T10" fmla="*/ 79 w 79"/>
                <a:gd name="T11" fmla="*/ 240 h 258"/>
                <a:gd name="T12" fmla="*/ 79 w 79"/>
                <a:gd name="T13" fmla="*/ 258 h 258"/>
                <a:gd name="T14" fmla="*/ 76 w 79"/>
                <a:gd name="T15" fmla="*/ 258 h 258"/>
                <a:gd name="T16" fmla="*/ 0 w 79"/>
                <a:gd name="T17" fmla="*/ 18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58"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24" y="216"/>
                    <a:pt x="48" y="240"/>
                    <a:pt x="79" y="240"/>
                  </a:cubicBezTo>
                  <a:cubicBezTo>
                    <a:pt x="79" y="258"/>
                    <a:pt x="79" y="258"/>
                    <a:pt x="79" y="258"/>
                  </a:cubicBezTo>
                  <a:cubicBezTo>
                    <a:pt x="78" y="258"/>
                    <a:pt x="77" y="258"/>
                    <a:pt x="76" y="258"/>
                  </a:cubicBezTo>
                  <a:cubicBezTo>
                    <a:pt x="35" y="258"/>
                    <a:pt x="1" y="226"/>
                    <a:pt x="0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2332038" y="1135063"/>
              <a:ext cx="69850" cy="231775"/>
            </a:xfrm>
            <a:custGeom>
              <a:avLst/>
              <a:gdLst>
                <a:gd name="T0" fmla="*/ 79 w 79"/>
                <a:gd name="T1" fmla="*/ 188 h 258"/>
                <a:gd name="T2" fmla="*/ 79 w 79"/>
                <a:gd name="T3" fmla="*/ 188 h 258"/>
                <a:gd name="T4" fmla="*/ 3 w 79"/>
                <a:gd name="T5" fmla="*/ 258 h 258"/>
                <a:gd name="T6" fmla="*/ 0 w 79"/>
                <a:gd name="T7" fmla="*/ 258 h 258"/>
                <a:gd name="T8" fmla="*/ 0 w 79"/>
                <a:gd name="T9" fmla="*/ 240 h 258"/>
                <a:gd name="T10" fmla="*/ 57 w 79"/>
                <a:gd name="T11" fmla="*/ 186 h 258"/>
                <a:gd name="T12" fmla="*/ 57 w 79"/>
                <a:gd name="T13" fmla="*/ 0 h 258"/>
                <a:gd name="T14" fmla="*/ 79 w 79"/>
                <a:gd name="T15" fmla="*/ 0 h 258"/>
                <a:gd name="T16" fmla="*/ 79 w 79"/>
                <a:gd name="T17" fmla="*/ 185 h 258"/>
                <a:gd name="T18" fmla="*/ 79 w 79"/>
                <a:gd name="T19" fmla="*/ 185 h 258"/>
                <a:gd name="T20" fmla="*/ 79 w 79"/>
                <a:gd name="T21" fmla="*/ 186 h 258"/>
                <a:gd name="T22" fmla="*/ 79 w 79"/>
                <a:gd name="T23" fmla="*/ 18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258">
                  <a:moveTo>
                    <a:pt x="79" y="188"/>
                  </a:moveTo>
                  <a:cubicBezTo>
                    <a:pt x="79" y="188"/>
                    <a:pt x="79" y="188"/>
                    <a:pt x="79" y="188"/>
                  </a:cubicBezTo>
                  <a:cubicBezTo>
                    <a:pt x="76" y="227"/>
                    <a:pt x="44" y="258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0" y="240"/>
                    <a:pt x="55" y="216"/>
                    <a:pt x="57" y="18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6"/>
                    <a:pt x="79" y="186"/>
                    <a:pt x="79" y="186"/>
                  </a:cubicBezTo>
                  <a:lnTo>
                    <a:pt x="79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1925638" y="1417638"/>
              <a:ext cx="430213" cy="449263"/>
            </a:xfrm>
            <a:custGeom>
              <a:avLst/>
              <a:gdLst>
                <a:gd name="T0" fmla="*/ 463 w 478"/>
                <a:gd name="T1" fmla="*/ 211 h 498"/>
                <a:gd name="T2" fmla="*/ 409 w 478"/>
                <a:gd name="T3" fmla="*/ 220 h 498"/>
                <a:gd name="T4" fmla="*/ 330 w 478"/>
                <a:gd name="T5" fmla="*/ 391 h 498"/>
                <a:gd name="T6" fmla="*/ 108 w 478"/>
                <a:gd name="T7" fmla="*/ 332 h 498"/>
                <a:gd name="T8" fmla="*/ 417 w 478"/>
                <a:gd name="T9" fmla="*/ 153 h 498"/>
                <a:gd name="T10" fmla="*/ 417 w 478"/>
                <a:gd name="T11" fmla="*/ 153 h 498"/>
                <a:gd name="T12" fmla="*/ 438 w 478"/>
                <a:gd name="T13" fmla="*/ 141 h 498"/>
                <a:gd name="T14" fmla="*/ 437 w 478"/>
                <a:gd name="T15" fmla="*/ 140 h 498"/>
                <a:gd name="T16" fmla="*/ 140 w 478"/>
                <a:gd name="T17" fmla="*/ 60 h 498"/>
                <a:gd name="T18" fmla="*/ 60 w 478"/>
                <a:gd name="T19" fmla="*/ 358 h 498"/>
                <a:gd name="T20" fmla="*/ 357 w 478"/>
                <a:gd name="T21" fmla="*/ 437 h 498"/>
                <a:gd name="T22" fmla="*/ 463 w 478"/>
                <a:gd name="T23" fmla="*/ 211 h 498"/>
                <a:gd name="T24" fmla="*/ 87 w 478"/>
                <a:gd name="T25" fmla="*/ 274 h 498"/>
                <a:gd name="T26" fmla="*/ 167 w 478"/>
                <a:gd name="T27" fmla="*/ 108 h 498"/>
                <a:gd name="T28" fmla="*/ 350 w 478"/>
                <a:gd name="T29" fmla="*/ 122 h 498"/>
                <a:gd name="T30" fmla="*/ 87 w 478"/>
                <a:gd name="T31" fmla="*/ 274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8" h="498">
                  <a:moveTo>
                    <a:pt x="463" y="211"/>
                  </a:moveTo>
                  <a:cubicBezTo>
                    <a:pt x="409" y="220"/>
                    <a:pt x="409" y="220"/>
                    <a:pt x="409" y="220"/>
                  </a:cubicBezTo>
                  <a:cubicBezTo>
                    <a:pt x="421" y="286"/>
                    <a:pt x="392" y="356"/>
                    <a:pt x="330" y="391"/>
                  </a:cubicBezTo>
                  <a:cubicBezTo>
                    <a:pt x="252" y="436"/>
                    <a:pt x="153" y="410"/>
                    <a:pt x="108" y="332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38" y="141"/>
                    <a:pt x="438" y="141"/>
                    <a:pt x="438" y="141"/>
                  </a:cubicBezTo>
                  <a:cubicBezTo>
                    <a:pt x="437" y="141"/>
                    <a:pt x="437" y="140"/>
                    <a:pt x="437" y="140"/>
                  </a:cubicBezTo>
                  <a:cubicBezTo>
                    <a:pt x="377" y="35"/>
                    <a:pt x="244" y="0"/>
                    <a:pt x="140" y="60"/>
                  </a:cubicBezTo>
                  <a:cubicBezTo>
                    <a:pt x="35" y="120"/>
                    <a:pt x="0" y="253"/>
                    <a:pt x="60" y="358"/>
                  </a:cubicBezTo>
                  <a:cubicBezTo>
                    <a:pt x="120" y="462"/>
                    <a:pt x="253" y="498"/>
                    <a:pt x="357" y="437"/>
                  </a:cubicBezTo>
                  <a:cubicBezTo>
                    <a:pt x="439" y="390"/>
                    <a:pt x="478" y="299"/>
                    <a:pt x="463" y="211"/>
                  </a:cubicBezTo>
                  <a:close/>
                  <a:moveTo>
                    <a:pt x="87" y="274"/>
                  </a:moveTo>
                  <a:cubicBezTo>
                    <a:pt x="78" y="209"/>
                    <a:pt x="107" y="142"/>
                    <a:pt x="167" y="108"/>
                  </a:cubicBezTo>
                  <a:cubicBezTo>
                    <a:pt x="227" y="73"/>
                    <a:pt x="299" y="81"/>
                    <a:pt x="350" y="122"/>
                  </a:cubicBezTo>
                  <a:lnTo>
                    <a:pt x="87" y="2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2073275" y="1250951"/>
              <a:ext cx="225425" cy="115888"/>
            </a:xfrm>
            <a:custGeom>
              <a:avLst/>
              <a:gdLst>
                <a:gd name="T0" fmla="*/ 172 w 251"/>
                <a:gd name="T1" fmla="*/ 58 h 128"/>
                <a:gd name="T2" fmla="*/ 172 w 251"/>
                <a:gd name="T3" fmla="*/ 58 h 128"/>
                <a:gd name="T4" fmla="*/ 172 w 251"/>
                <a:gd name="T5" fmla="*/ 56 h 128"/>
                <a:gd name="T6" fmla="*/ 172 w 251"/>
                <a:gd name="T7" fmla="*/ 55 h 128"/>
                <a:gd name="T8" fmla="*/ 172 w 251"/>
                <a:gd name="T9" fmla="*/ 55 h 128"/>
                <a:gd name="T10" fmla="*/ 172 w 251"/>
                <a:gd name="T11" fmla="*/ 22 h 128"/>
                <a:gd name="T12" fmla="*/ 79 w 251"/>
                <a:gd name="T13" fmla="*/ 22 h 128"/>
                <a:gd name="T14" fmla="*/ 79 w 251"/>
                <a:gd name="T15" fmla="*/ 55 h 128"/>
                <a:gd name="T16" fmla="*/ 79 w 251"/>
                <a:gd name="T17" fmla="*/ 55 h 128"/>
                <a:gd name="T18" fmla="*/ 79 w 251"/>
                <a:gd name="T19" fmla="*/ 56 h 128"/>
                <a:gd name="T20" fmla="*/ 79 w 251"/>
                <a:gd name="T21" fmla="*/ 58 h 128"/>
                <a:gd name="T22" fmla="*/ 79 w 251"/>
                <a:gd name="T23" fmla="*/ 58 h 128"/>
                <a:gd name="T24" fmla="*/ 3 w 251"/>
                <a:gd name="T25" fmla="*/ 128 h 128"/>
                <a:gd name="T26" fmla="*/ 0 w 251"/>
                <a:gd name="T27" fmla="*/ 128 h 128"/>
                <a:gd name="T28" fmla="*/ 0 w 251"/>
                <a:gd name="T29" fmla="*/ 110 h 128"/>
                <a:gd name="T30" fmla="*/ 57 w 251"/>
                <a:gd name="T31" fmla="*/ 56 h 128"/>
                <a:gd name="T32" fmla="*/ 57 w 251"/>
                <a:gd name="T33" fmla="*/ 22 h 128"/>
                <a:gd name="T34" fmla="*/ 57 w 251"/>
                <a:gd name="T35" fmla="*/ 0 h 128"/>
                <a:gd name="T36" fmla="*/ 79 w 251"/>
                <a:gd name="T37" fmla="*/ 0 h 128"/>
                <a:gd name="T38" fmla="*/ 172 w 251"/>
                <a:gd name="T39" fmla="*/ 0 h 128"/>
                <a:gd name="T40" fmla="*/ 179 w 251"/>
                <a:gd name="T41" fmla="*/ 0 h 128"/>
                <a:gd name="T42" fmla="*/ 194 w 251"/>
                <a:gd name="T43" fmla="*/ 0 h 128"/>
                <a:gd name="T44" fmla="*/ 194 w 251"/>
                <a:gd name="T45" fmla="*/ 56 h 128"/>
                <a:gd name="T46" fmla="*/ 251 w 251"/>
                <a:gd name="T47" fmla="*/ 110 h 128"/>
                <a:gd name="T48" fmla="*/ 251 w 251"/>
                <a:gd name="T49" fmla="*/ 128 h 128"/>
                <a:gd name="T50" fmla="*/ 248 w 251"/>
                <a:gd name="T51" fmla="*/ 128 h 128"/>
                <a:gd name="T52" fmla="*/ 172 w 251"/>
                <a:gd name="T53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1" h="128">
                  <a:moveTo>
                    <a:pt x="172" y="58"/>
                  </a:moveTo>
                  <a:cubicBezTo>
                    <a:pt x="172" y="58"/>
                    <a:pt x="172" y="58"/>
                    <a:pt x="172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2" y="56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6" y="97"/>
                    <a:pt x="43" y="128"/>
                    <a:pt x="3" y="128"/>
                  </a:cubicBezTo>
                  <a:cubicBezTo>
                    <a:pt x="2" y="128"/>
                    <a:pt x="1" y="128"/>
                    <a:pt x="0" y="1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0" y="110"/>
                    <a:pt x="55" y="86"/>
                    <a:pt x="57" y="56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6" y="86"/>
                    <a:pt x="221" y="110"/>
                    <a:pt x="251" y="110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0" y="128"/>
                    <a:pt x="249" y="128"/>
                    <a:pt x="248" y="128"/>
                  </a:cubicBezTo>
                  <a:cubicBezTo>
                    <a:pt x="208" y="128"/>
                    <a:pt x="175" y="97"/>
                    <a:pt x="172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2079625" y="1212851"/>
              <a:ext cx="212725" cy="31750"/>
            </a:xfrm>
            <a:custGeom>
              <a:avLst/>
              <a:gdLst>
                <a:gd name="T0" fmla="*/ 122 w 134"/>
                <a:gd name="T1" fmla="*/ 12 h 20"/>
                <a:gd name="T2" fmla="*/ 12 w 134"/>
                <a:gd name="T3" fmla="*/ 12 h 20"/>
                <a:gd name="T4" fmla="*/ 12 w 134"/>
                <a:gd name="T5" fmla="*/ 20 h 20"/>
                <a:gd name="T6" fmla="*/ 0 w 134"/>
                <a:gd name="T7" fmla="*/ 20 h 20"/>
                <a:gd name="T8" fmla="*/ 0 w 134"/>
                <a:gd name="T9" fmla="*/ 12 h 20"/>
                <a:gd name="T10" fmla="*/ 0 w 134"/>
                <a:gd name="T11" fmla="*/ 0 h 20"/>
                <a:gd name="T12" fmla="*/ 12 w 134"/>
                <a:gd name="T13" fmla="*/ 0 h 20"/>
                <a:gd name="T14" fmla="*/ 122 w 134"/>
                <a:gd name="T15" fmla="*/ 0 h 20"/>
                <a:gd name="T16" fmla="*/ 134 w 134"/>
                <a:gd name="T17" fmla="*/ 0 h 20"/>
                <a:gd name="T18" fmla="*/ 134 w 134"/>
                <a:gd name="T19" fmla="*/ 12 h 20"/>
                <a:gd name="T20" fmla="*/ 134 w 134"/>
                <a:gd name="T21" fmla="*/ 20 h 20"/>
                <a:gd name="T22" fmla="*/ 122 w 134"/>
                <a:gd name="T23" fmla="*/ 20 h 20"/>
                <a:gd name="T24" fmla="*/ 122 w 134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20">
                  <a:moveTo>
                    <a:pt x="122" y="12"/>
                  </a:moveTo>
                  <a:lnTo>
                    <a:pt x="12" y="12"/>
                  </a:lnTo>
                  <a:lnTo>
                    <a:pt x="12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34" y="12"/>
                  </a:lnTo>
                  <a:lnTo>
                    <a:pt x="134" y="20"/>
                  </a:lnTo>
                  <a:lnTo>
                    <a:pt x="122" y="20"/>
                  </a:lnTo>
                  <a:lnTo>
                    <a:pt x="122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2085975" y="1109663"/>
              <a:ext cx="200025" cy="90488"/>
            </a:xfrm>
            <a:custGeom>
              <a:avLst/>
              <a:gdLst>
                <a:gd name="T0" fmla="*/ 69 w 126"/>
                <a:gd name="T1" fmla="*/ 45 h 57"/>
                <a:gd name="T2" fmla="*/ 106 w 126"/>
                <a:gd name="T3" fmla="*/ 45 h 57"/>
                <a:gd name="T4" fmla="*/ 106 w 126"/>
                <a:gd name="T5" fmla="*/ 57 h 57"/>
                <a:gd name="T6" fmla="*/ 21 w 126"/>
                <a:gd name="T7" fmla="*/ 57 h 57"/>
                <a:gd name="T8" fmla="*/ 21 w 126"/>
                <a:gd name="T9" fmla="*/ 45 h 57"/>
                <a:gd name="T10" fmla="*/ 57 w 126"/>
                <a:gd name="T11" fmla="*/ 45 h 57"/>
                <a:gd name="T12" fmla="*/ 57 w 126"/>
                <a:gd name="T13" fmla="*/ 32 h 57"/>
                <a:gd name="T14" fmla="*/ 0 w 126"/>
                <a:gd name="T15" fmla="*/ 32 h 57"/>
                <a:gd name="T16" fmla="*/ 0 w 126"/>
                <a:gd name="T17" fmla="*/ 20 h 57"/>
                <a:gd name="T18" fmla="*/ 57 w 126"/>
                <a:gd name="T19" fmla="*/ 20 h 57"/>
                <a:gd name="T20" fmla="*/ 57 w 126"/>
                <a:gd name="T21" fmla="*/ 0 h 57"/>
                <a:gd name="T22" fmla="*/ 69 w 126"/>
                <a:gd name="T23" fmla="*/ 0 h 57"/>
                <a:gd name="T24" fmla="*/ 69 w 126"/>
                <a:gd name="T25" fmla="*/ 20 h 57"/>
                <a:gd name="T26" fmla="*/ 126 w 126"/>
                <a:gd name="T27" fmla="*/ 20 h 57"/>
                <a:gd name="T28" fmla="*/ 126 w 126"/>
                <a:gd name="T29" fmla="*/ 32 h 57"/>
                <a:gd name="T30" fmla="*/ 69 w 126"/>
                <a:gd name="T31" fmla="*/ 32 h 57"/>
                <a:gd name="T32" fmla="*/ 69 w 126"/>
                <a:gd name="T33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57">
                  <a:moveTo>
                    <a:pt x="69" y="45"/>
                  </a:moveTo>
                  <a:lnTo>
                    <a:pt x="106" y="45"/>
                  </a:lnTo>
                  <a:lnTo>
                    <a:pt x="106" y="57"/>
                  </a:lnTo>
                  <a:lnTo>
                    <a:pt x="21" y="57"/>
                  </a:lnTo>
                  <a:lnTo>
                    <a:pt x="21" y="45"/>
                  </a:lnTo>
                  <a:lnTo>
                    <a:pt x="57" y="45"/>
                  </a:lnTo>
                  <a:lnTo>
                    <a:pt x="57" y="32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69" y="0"/>
                  </a:lnTo>
                  <a:lnTo>
                    <a:pt x="69" y="20"/>
                  </a:lnTo>
                  <a:lnTo>
                    <a:pt x="126" y="20"/>
                  </a:lnTo>
                  <a:lnTo>
                    <a:pt x="126" y="32"/>
                  </a:lnTo>
                  <a:lnTo>
                    <a:pt x="69" y="32"/>
                  </a:lnTo>
                  <a:lnTo>
                    <a:pt x="6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1892300" y="1219201"/>
              <a:ext cx="142875" cy="149225"/>
            </a:xfrm>
            <a:custGeom>
              <a:avLst/>
              <a:gdLst>
                <a:gd name="T0" fmla="*/ 12 w 90"/>
                <a:gd name="T1" fmla="*/ 94 h 94"/>
                <a:gd name="T2" fmla="*/ 0 w 90"/>
                <a:gd name="T3" fmla="*/ 94 h 94"/>
                <a:gd name="T4" fmla="*/ 0 w 90"/>
                <a:gd name="T5" fmla="*/ 82 h 94"/>
                <a:gd name="T6" fmla="*/ 0 w 90"/>
                <a:gd name="T7" fmla="*/ 8 h 94"/>
                <a:gd name="T8" fmla="*/ 11 w 90"/>
                <a:gd name="T9" fmla="*/ 8 h 94"/>
                <a:gd name="T10" fmla="*/ 25 w 90"/>
                <a:gd name="T11" fmla="*/ 0 h 94"/>
                <a:gd name="T12" fmla="*/ 31 w 90"/>
                <a:gd name="T13" fmla="*/ 11 h 94"/>
                <a:gd name="T14" fmla="*/ 12 w 90"/>
                <a:gd name="T15" fmla="*/ 22 h 94"/>
                <a:gd name="T16" fmla="*/ 12 w 90"/>
                <a:gd name="T17" fmla="*/ 45 h 94"/>
                <a:gd name="T18" fmla="*/ 37 w 90"/>
                <a:gd name="T19" fmla="*/ 45 h 94"/>
                <a:gd name="T20" fmla="*/ 37 w 90"/>
                <a:gd name="T21" fmla="*/ 57 h 94"/>
                <a:gd name="T22" fmla="*/ 12 w 90"/>
                <a:gd name="T23" fmla="*/ 57 h 94"/>
                <a:gd name="T24" fmla="*/ 12 w 90"/>
                <a:gd name="T25" fmla="*/ 82 h 94"/>
                <a:gd name="T26" fmla="*/ 77 w 90"/>
                <a:gd name="T27" fmla="*/ 82 h 94"/>
                <a:gd name="T28" fmla="*/ 77 w 90"/>
                <a:gd name="T29" fmla="*/ 57 h 94"/>
                <a:gd name="T30" fmla="*/ 53 w 90"/>
                <a:gd name="T31" fmla="*/ 57 h 94"/>
                <a:gd name="T32" fmla="*/ 53 w 90"/>
                <a:gd name="T33" fmla="*/ 45 h 94"/>
                <a:gd name="T34" fmla="*/ 77 w 90"/>
                <a:gd name="T35" fmla="*/ 45 h 94"/>
                <a:gd name="T36" fmla="*/ 77 w 90"/>
                <a:gd name="T37" fmla="*/ 20 h 94"/>
                <a:gd name="T38" fmla="*/ 53 w 90"/>
                <a:gd name="T39" fmla="*/ 20 h 94"/>
                <a:gd name="T40" fmla="*/ 53 w 90"/>
                <a:gd name="T41" fmla="*/ 8 h 94"/>
                <a:gd name="T42" fmla="*/ 77 w 90"/>
                <a:gd name="T43" fmla="*/ 8 h 94"/>
                <a:gd name="T44" fmla="*/ 90 w 90"/>
                <a:gd name="T45" fmla="*/ 8 h 94"/>
                <a:gd name="T46" fmla="*/ 90 w 90"/>
                <a:gd name="T47" fmla="*/ 94 h 94"/>
                <a:gd name="T48" fmla="*/ 77 w 90"/>
                <a:gd name="T49" fmla="*/ 94 h 94"/>
                <a:gd name="T50" fmla="*/ 12 w 90"/>
                <a:gd name="T5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94">
                  <a:moveTo>
                    <a:pt x="12" y="94"/>
                  </a:moveTo>
                  <a:lnTo>
                    <a:pt x="0" y="94"/>
                  </a:lnTo>
                  <a:lnTo>
                    <a:pt x="0" y="82"/>
                  </a:lnTo>
                  <a:lnTo>
                    <a:pt x="0" y="8"/>
                  </a:lnTo>
                  <a:lnTo>
                    <a:pt x="11" y="8"/>
                  </a:lnTo>
                  <a:lnTo>
                    <a:pt x="25" y="0"/>
                  </a:lnTo>
                  <a:lnTo>
                    <a:pt x="31" y="11"/>
                  </a:lnTo>
                  <a:lnTo>
                    <a:pt x="12" y="22"/>
                  </a:lnTo>
                  <a:lnTo>
                    <a:pt x="12" y="45"/>
                  </a:lnTo>
                  <a:lnTo>
                    <a:pt x="37" y="45"/>
                  </a:lnTo>
                  <a:lnTo>
                    <a:pt x="37" y="57"/>
                  </a:lnTo>
                  <a:lnTo>
                    <a:pt x="12" y="57"/>
                  </a:lnTo>
                  <a:lnTo>
                    <a:pt x="12" y="82"/>
                  </a:lnTo>
                  <a:lnTo>
                    <a:pt x="77" y="82"/>
                  </a:lnTo>
                  <a:lnTo>
                    <a:pt x="77" y="57"/>
                  </a:lnTo>
                  <a:lnTo>
                    <a:pt x="53" y="57"/>
                  </a:lnTo>
                  <a:lnTo>
                    <a:pt x="53" y="45"/>
                  </a:lnTo>
                  <a:lnTo>
                    <a:pt x="77" y="45"/>
                  </a:lnTo>
                  <a:lnTo>
                    <a:pt x="77" y="20"/>
                  </a:lnTo>
                  <a:lnTo>
                    <a:pt x="53" y="20"/>
                  </a:lnTo>
                  <a:lnTo>
                    <a:pt x="53" y="8"/>
                  </a:lnTo>
                  <a:lnTo>
                    <a:pt x="77" y="8"/>
                  </a:lnTo>
                  <a:lnTo>
                    <a:pt x="90" y="8"/>
                  </a:lnTo>
                  <a:lnTo>
                    <a:pt x="90" y="94"/>
                  </a:lnTo>
                  <a:lnTo>
                    <a:pt x="77" y="94"/>
                  </a:lnTo>
                  <a:lnTo>
                    <a:pt x="12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1995488" y="1165226"/>
              <a:ext cx="39688" cy="46038"/>
            </a:xfrm>
            <a:custGeom>
              <a:avLst/>
              <a:gdLst>
                <a:gd name="T0" fmla="*/ 0 w 25"/>
                <a:gd name="T1" fmla="*/ 23 h 29"/>
                <a:gd name="T2" fmla="*/ 14 w 25"/>
                <a:gd name="T3" fmla="*/ 0 h 29"/>
                <a:gd name="T4" fmla="*/ 25 w 25"/>
                <a:gd name="T5" fmla="*/ 6 h 29"/>
                <a:gd name="T6" fmla="*/ 10 w 25"/>
                <a:gd name="T7" fmla="*/ 29 h 29"/>
                <a:gd name="T8" fmla="*/ 0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23"/>
                  </a:moveTo>
                  <a:lnTo>
                    <a:pt x="14" y="0"/>
                  </a:lnTo>
                  <a:lnTo>
                    <a:pt x="25" y="6"/>
                  </a:lnTo>
                  <a:lnTo>
                    <a:pt x="10" y="29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1938338" y="1158876"/>
              <a:ext cx="39688" cy="46038"/>
            </a:xfrm>
            <a:custGeom>
              <a:avLst/>
              <a:gdLst>
                <a:gd name="T0" fmla="*/ 25 w 25"/>
                <a:gd name="T1" fmla="*/ 23 h 29"/>
                <a:gd name="T2" fmla="*/ 14 w 25"/>
                <a:gd name="T3" fmla="*/ 29 h 29"/>
                <a:gd name="T4" fmla="*/ 0 w 25"/>
                <a:gd name="T5" fmla="*/ 6 h 29"/>
                <a:gd name="T6" fmla="*/ 10 w 25"/>
                <a:gd name="T7" fmla="*/ 0 h 29"/>
                <a:gd name="T8" fmla="*/ 25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25" y="23"/>
                  </a:moveTo>
                  <a:lnTo>
                    <a:pt x="14" y="29"/>
                  </a:lnTo>
                  <a:lnTo>
                    <a:pt x="0" y="6"/>
                  </a:lnTo>
                  <a:lnTo>
                    <a:pt x="10" y="0"/>
                  </a:lnTo>
                  <a:lnTo>
                    <a:pt x="25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1898650" y="1165226"/>
              <a:ext cx="39688" cy="46038"/>
            </a:xfrm>
            <a:custGeom>
              <a:avLst/>
              <a:gdLst>
                <a:gd name="T0" fmla="*/ 0 w 25"/>
                <a:gd name="T1" fmla="*/ 6 h 29"/>
                <a:gd name="T2" fmla="*/ 11 w 25"/>
                <a:gd name="T3" fmla="*/ 0 h 29"/>
                <a:gd name="T4" fmla="*/ 25 w 25"/>
                <a:gd name="T5" fmla="*/ 23 h 29"/>
                <a:gd name="T6" fmla="*/ 15 w 25"/>
                <a:gd name="T7" fmla="*/ 29 h 29"/>
                <a:gd name="T8" fmla="*/ 0 w 25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6"/>
                  </a:moveTo>
                  <a:lnTo>
                    <a:pt x="11" y="0"/>
                  </a:lnTo>
                  <a:lnTo>
                    <a:pt x="25" y="23"/>
                  </a:lnTo>
                  <a:lnTo>
                    <a:pt x="15" y="29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1892300" y="1109663"/>
              <a:ext cx="134938" cy="46038"/>
            </a:xfrm>
            <a:custGeom>
              <a:avLst/>
              <a:gdLst>
                <a:gd name="T0" fmla="*/ 0 w 85"/>
                <a:gd name="T1" fmla="*/ 17 h 29"/>
                <a:gd name="T2" fmla="*/ 82 w 85"/>
                <a:gd name="T3" fmla="*/ 0 h 29"/>
                <a:gd name="T4" fmla="*/ 85 w 85"/>
                <a:gd name="T5" fmla="*/ 11 h 29"/>
                <a:gd name="T6" fmla="*/ 3 w 85"/>
                <a:gd name="T7" fmla="*/ 29 h 29"/>
                <a:gd name="T8" fmla="*/ 0 w 85"/>
                <a:gd name="T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9">
                  <a:moveTo>
                    <a:pt x="0" y="17"/>
                  </a:moveTo>
                  <a:lnTo>
                    <a:pt x="82" y="0"/>
                  </a:lnTo>
                  <a:lnTo>
                    <a:pt x="85" y="11"/>
                  </a:lnTo>
                  <a:lnTo>
                    <a:pt x="3" y="29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1768475" y="1160463"/>
              <a:ext cx="117475" cy="207963"/>
            </a:xfrm>
            <a:custGeom>
              <a:avLst/>
              <a:gdLst>
                <a:gd name="T0" fmla="*/ 46 w 74"/>
                <a:gd name="T1" fmla="*/ 49 h 131"/>
                <a:gd name="T2" fmla="*/ 48 w 74"/>
                <a:gd name="T3" fmla="*/ 48 h 131"/>
                <a:gd name="T4" fmla="*/ 71 w 74"/>
                <a:gd name="T5" fmla="*/ 88 h 131"/>
                <a:gd name="T6" fmla="*/ 60 w 74"/>
                <a:gd name="T7" fmla="*/ 94 h 131"/>
                <a:gd name="T8" fmla="*/ 46 w 74"/>
                <a:gd name="T9" fmla="*/ 68 h 131"/>
                <a:gd name="T10" fmla="*/ 46 w 74"/>
                <a:gd name="T11" fmla="*/ 131 h 131"/>
                <a:gd name="T12" fmla="*/ 33 w 74"/>
                <a:gd name="T13" fmla="*/ 131 h 131"/>
                <a:gd name="T14" fmla="*/ 33 w 74"/>
                <a:gd name="T15" fmla="*/ 59 h 131"/>
                <a:gd name="T16" fmla="*/ 11 w 74"/>
                <a:gd name="T17" fmla="*/ 98 h 131"/>
                <a:gd name="T18" fmla="*/ 0 w 74"/>
                <a:gd name="T19" fmla="*/ 91 h 131"/>
                <a:gd name="T20" fmla="*/ 33 w 74"/>
                <a:gd name="T21" fmla="*/ 34 h 131"/>
                <a:gd name="T22" fmla="*/ 33 w 74"/>
                <a:gd name="T23" fmla="*/ 25 h 131"/>
                <a:gd name="T24" fmla="*/ 5 w 74"/>
                <a:gd name="T25" fmla="*/ 25 h 131"/>
                <a:gd name="T26" fmla="*/ 5 w 74"/>
                <a:gd name="T27" fmla="*/ 13 h 131"/>
                <a:gd name="T28" fmla="*/ 33 w 74"/>
                <a:gd name="T29" fmla="*/ 13 h 131"/>
                <a:gd name="T30" fmla="*/ 33 w 74"/>
                <a:gd name="T31" fmla="*/ 0 h 131"/>
                <a:gd name="T32" fmla="*/ 46 w 74"/>
                <a:gd name="T33" fmla="*/ 0 h 131"/>
                <a:gd name="T34" fmla="*/ 46 w 74"/>
                <a:gd name="T35" fmla="*/ 13 h 131"/>
                <a:gd name="T36" fmla="*/ 74 w 74"/>
                <a:gd name="T37" fmla="*/ 13 h 131"/>
                <a:gd name="T38" fmla="*/ 74 w 74"/>
                <a:gd name="T39" fmla="*/ 25 h 131"/>
                <a:gd name="T40" fmla="*/ 46 w 74"/>
                <a:gd name="T41" fmla="*/ 25 h 131"/>
                <a:gd name="T42" fmla="*/ 46 w 74"/>
                <a:gd name="T43" fmla="*/ 4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131">
                  <a:moveTo>
                    <a:pt x="46" y="49"/>
                  </a:moveTo>
                  <a:lnTo>
                    <a:pt x="48" y="48"/>
                  </a:lnTo>
                  <a:lnTo>
                    <a:pt x="71" y="88"/>
                  </a:lnTo>
                  <a:lnTo>
                    <a:pt x="60" y="94"/>
                  </a:lnTo>
                  <a:lnTo>
                    <a:pt x="46" y="68"/>
                  </a:lnTo>
                  <a:lnTo>
                    <a:pt x="46" y="131"/>
                  </a:lnTo>
                  <a:lnTo>
                    <a:pt x="33" y="131"/>
                  </a:lnTo>
                  <a:lnTo>
                    <a:pt x="33" y="59"/>
                  </a:lnTo>
                  <a:lnTo>
                    <a:pt x="11" y="98"/>
                  </a:lnTo>
                  <a:lnTo>
                    <a:pt x="0" y="91"/>
                  </a:lnTo>
                  <a:lnTo>
                    <a:pt x="33" y="34"/>
                  </a:lnTo>
                  <a:lnTo>
                    <a:pt x="33" y="25"/>
                  </a:lnTo>
                  <a:lnTo>
                    <a:pt x="5" y="25"/>
                  </a:lnTo>
                  <a:lnTo>
                    <a:pt x="5" y="13"/>
                  </a:lnTo>
                  <a:lnTo>
                    <a:pt x="33" y="1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13"/>
                  </a:lnTo>
                  <a:lnTo>
                    <a:pt x="74" y="13"/>
                  </a:lnTo>
                  <a:lnTo>
                    <a:pt x="74" y="25"/>
                  </a:lnTo>
                  <a:lnTo>
                    <a:pt x="46" y="25"/>
                  </a:lnTo>
                  <a:lnTo>
                    <a:pt x="46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1774825" y="1111251"/>
              <a:ext cx="103188" cy="44450"/>
            </a:xfrm>
            <a:custGeom>
              <a:avLst/>
              <a:gdLst>
                <a:gd name="T0" fmla="*/ 0 w 65"/>
                <a:gd name="T1" fmla="*/ 16 h 28"/>
                <a:gd name="T2" fmla="*/ 62 w 65"/>
                <a:gd name="T3" fmla="*/ 0 h 28"/>
                <a:gd name="T4" fmla="*/ 65 w 65"/>
                <a:gd name="T5" fmla="*/ 11 h 28"/>
                <a:gd name="T6" fmla="*/ 4 w 65"/>
                <a:gd name="T7" fmla="*/ 28 h 28"/>
                <a:gd name="T8" fmla="*/ 0 w 65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8">
                  <a:moveTo>
                    <a:pt x="0" y="16"/>
                  </a:moveTo>
                  <a:lnTo>
                    <a:pt x="62" y="0"/>
                  </a:lnTo>
                  <a:lnTo>
                    <a:pt x="65" y="11"/>
                  </a:lnTo>
                  <a:lnTo>
                    <a:pt x="4" y="28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1281113" y="1446213"/>
              <a:ext cx="698500" cy="392113"/>
            </a:xfrm>
            <a:custGeom>
              <a:avLst/>
              <a:gdLst>
                <a:gd name="T0" fmla="*/ 740 w 776"/>
                <a:gd name="T1" fmla="*/ 336 h 436"/>
                <a:gd name="T2" fmla="*/ 626 w 776"/>
                <a:gd name="T3" fmla="*/ 383 h 436"/>
                <a:gd name="T4" fmla="*/ 462 w 776"/>
                <a:gd name="T5" fmla="*/ 218 h 436"/>
                <a:gd name="T6" fmla="*/ 626 w 776"/>
                <a:gd name="T7" fmla="*/ 54 h 436"/>
                <a:gd name="T8" fmla="*/ 738 w 776"/>
                <a:gd name="T9" fmla="*/ 99 h 436"/>
                <a:gd name="T10" fmla="*/ 774 w 776"/>
                <a:gd name="T11" fmla="*/ 58 h 436"/>
                <a:gd name="T12" fmla="*/ 626 w 776"/>
                <a:gd name="T13" fmla="*/ 0 h 436"/>
                <a:gd name="T14" fmla="*/ 422 w 776"/>
                <a:gd name="T15" fmla="*/ 141 h 436"/>
                <a:gd name="T16" fmla="*/ 218 w 776"/>
                <a:gd name="T17" fmla="*/ 0 h 436"/>
                <a:gd name="T18" fmla="*/ 0 w 776"/>
                <a:gd name="T19" fmla="*/ 218 h 436"/>
                <a:gd name="T20" fmla="*/ 218 w 776"/>
                <a:gd name="T21" fmla="*/ 436 h 436"/>
                <a:gd name="T22" fmla="*/ 422 w 776"/>
                <a:gd name="T23" fmla="*/ 294 h 436"/>
                <a:gd name="T24" fmla="*/ 626 w 776"/>
                <a:gd name="T25" fmla="*/ 436 h 436"/>
                <a:gd name="T26" fmla="*/ 776 w 776"/>
                <a:gd name="T27" fmla="*/ 375 h 436"/>
                <a:gd name="T28" fmla="*/ 740 w 776"/>
                <a:gd name="T29" fmla="*/ 336 h 436"/>
                <a:gd name="T30" fmla="*/ 218 w 776"/>
                <a:gd name="T31" fmla="*/ 382 h 436"/>
                <a:gd name="T32" fmla="*/ 55 w 776"/>
                <a:gd name="T33" fmla="*/ 219 h 436"/>
                <a:gd name="T34" fmla="*/ 218 w 776"/>
                <a:gd name="T35" fmla="*/ 55 h 436"/>
                <a:gd name="T36" fmla="*/ 381 w 776"/>
                <a:gd name="T37" fmla="*/ 219 h 436"/>
                <a:gd name="T38" fmla="*/ 218 w 776"/>
                <a:gd name="T39" fmla="*/ 38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6" h="436">
                  <a:moveTo>
                    <a:pt x="740" y="336"/>
                  </a:moveTo>
                  <a:cubicBezTo>
                    <a:pt x="710" y="365"/>
                    <a:pt x="670" y="383"/>
                    <a:pt x="626" y="383"/>
                  </a:cubicBezTo>
                  <a:cubicBezTo>
                    <a:pt x="536" y="383"/>
                    <a:pt x="462" y="309"/>
                    <a:pt x="462" y="218"/>
                  </a:cubicBezTo>
                  <a:cubicBezTo>
                    <a:pt x="462" y="128"/>
                    <a:pt x="536" y="54"/>
                    <a:pt x="626" y="54"/>
                  </a:cubicBezTo>
                  <a:cubicBezTo>
                    <a:pt x="670" y="54"/>
                    <a:pt x="709" y="71"/>
                    <a:pt x="738" y="99"/>
                  </a:cubicBezTo>
                  <a:cubicBezTo>
                    <a:pt x="774" y="58"/>
                    <a:pt x="774" y="58"/>
                    <a:pt x="774" y="58"/>
                  </a:cubicBezTo>
                  <a:cubicBezTo>
                    <a:pt x="735" y="22"/>
                    <a:pt x="683" y="0"/>
                    <a:pt x="626" y="0"/>
                  </a:cubicBezTo>
                  <a:cubicBezTo>
                    <a:pt x="532" y="0"/>
                    <a:pt x="453" y="58"/>
                    <a:pt x="422" y="141"/>
                  </a:cubicBezTo>
                  <a:cubicBezTo>
                    <a:pt x="391" y="58"/>
                    <a:pt x="311" y="0"/>
                    <a:pt x="218" y="0"/>
                  </a:cubicBezTo>
                  <a:cubicBezTo>
                    <a:pt x="98" y="0"/>
                    <a:pt x="0" y="97"/>
                    <a:pt x="0" y="218"/>
                  </a:cubicBezTo>
                  <a:cubicBezTo>
                    <a:pt x="0" y="338"/>
                    <a:pt x="98" y="436"/>
                    <a:pt x="218" y="436"/>
                  </a:cubicBezTo>
                  <a:cubicBezTo>
                    <a:pt x="311" y="436"/>
                    <a:pt x="391" y="377"/>
                    <a:pt x="422" y="294"/>
                  </a:cubicBezTo>
                  <a:cubicBezTo>
                    <a:pt x="453" y="377"/>
                    <a:pt x="532" y="436"/>
                    <a:pt x="626" y="436"/>
                  </a:cubicBezTo>
                  <a:cubicBezTo>
                    <a:pt x="684" y="436"/>
                    <a:pt x="737" y="413"/>
                    <a:pt x="776" y="375"/>
                  </a:cubicBezTo>
                  <a:lnTo>
                    <a:pt x="740" y="336"/>
                  </a:lnTo>
                  <a:close/>
                  <a:moveTo>
                    <a:pt x="218" y="382"/>
                  </a:moveTo>
                  <a:cubicBezTo>
                    <a:pt x="128" y="382"/>
                    <a:pt x="55" y="309"/>
                    <a:pt x="55" y="219"/>
                  </a:cubicBezTo>
                  <a:cubicBezTo>
                    <a:pt x="55" y="128"/>
                    <a:pt x="128" y="55"/>
                    <a:pt x="218" y="55"/>
                  </a:cubicBezTo>
                  <a:cubicBezTo>
                    <a:pt x="308" y="55"/>
                    <a:pt x="381" y="128"/>
                    <a:pt x="381" y="219"/>
                  </a:cubicBezTo>
                  <a:cubicBezTo>
                    <a:pt x="381" y="309"/>
                    <a:pt x="308" y="382"/>
                    <a:pt x="218" y="3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 noEditPoints="1"/>
            </p:cNvSpPr>
            <p:nvPr/>
          </p:nvSpPr>
          <p:spPr bwMode="auto">
            <a:xfrm>
              <a:off x="603250" y="1054101"/>
              <a:ext cx="679450" cy="800100"/>
            </a:xfrm>
            <a:custGeom>
              <a:avLst/>
              <a:gdLst>
                <a:gd name="T0" fmla="*/ 313 w 756"/>
                <a:gd name="T1" fmla="*/ 0 h 888"/>
                <a:gd name="T2" fmla="*/ 296 w 756"/>
                <a:gd name="T3" fmla="*/ 1 h 888"/>
                <a:gd name="T4" fmla="*/ 296 w 756"/>
                <a:gd name="T5" fmla="*/ 0 h 888"/>
                <a:gd name="T6" fmla="*/ 0 w 756"/>
                <a:gd name="T7" fmla="*/ 0 h 888"/>
                <a:gd name="T8" fmla="*/ 0 w 756"/>
                <a:gd name="T9" fmla="*/ 888 h 888"/>
                <a:gd name="T10" fmla="*/ 296 w 756"/>
                <a:gd name="T11" fmla="*/ 888 h 888"/>
                <a:gd name="T12" fmla="*/ 296 w 756"/>
                <a:gd name="T13" fmla="*/ 888 h 888"/>
                <a:gd name="T14" fmla="*/ 311 w 756"/>
                <a:gd name="T15" fmla="*/ 888 h 888"/>
                <a:gd name="T16" fmla="*/ 756 w 756"/>
                <a:gd name="T17" fmla="*/ 442 h 888"/>
                <a:gd name="T18" fmla="*/ 313 w 756"/>
                <a:gd name="T19" fmla="*/ 0 h 888"/>
                <a:gd name="T20" fmla="*/ 257 w 756"/>
                <a:gd name="T21" fmla="*/ 326 h 888"/>
                <a:gd name="T22" fmla="*/ 349 w 756"/>
                <a:gd name="T23" fmla="*/ 92 h 888"/>
                <a:gd name="T24" fmla="*/ 411 w 756"/>
                <a:gd name="T25" fmla="*/ 341 h 888"/>
                <a:gd name="T26" fmla="*/ 317 w 756"/>
                <a:gd name="T27" fmla="*/ 578 h 888"/>
                <a:gd name="T28" fmla="*/ 257 w 756"/>
                <a:gd name="T29" fmla="*/ 326 h 888"/>
                <a:gd name="T30" fmla="*/ 234 w 756"/>
                <a:gd name="T31" fmla="*/ 790 h 888"/>
                <a:gd name="T32" fmla="*/ 118 w 756"/>
                <a:gd name="T33" fmla="*/ 558 h 888"/>
                <a:gd name="T34" fmla="*/ 212 w 756"/>
                <a:gd name="T35" fmla="*/ 279 h 888"/>
                <a:gd name="T36" fmla="*/ 273 w 756"/>
                <a:gd name="T37" fmla="*/ 573 h 888"/>
                <a:gd name="T38" fmla="*/ 278 w 756"/>
                <a:gd name="T39" fmla="*/ 667 h 888"/>
                <a:gd name="T40" fmla="*/ 234 w 756"/>
                <a:gd name="T41" fmla="*/ 790 h 888"/>
                <a:gd name="T42" fmla="*/ 505 w 756"/>
                <a:gd name="T43" fmla="*/ 664 h 888"/>
                <a:gd name="T44" fmla="*/ 278 w 756"/>
                <a:gd name="T45" fmla="*/ 789 h 888"/>
                <a:gd name="T46" fmla="*/ 395 w 756"/>
                <a:gd name="T47" fmla="*/ 559 h 888"/>
                <a:gd name="T48" fmla="*/ 616 w 756"/>
                <a:gd name="T49" fmla="*/ 426 h 888"/>
                <a:gd name="T50" fmla="*/ 505 w 756"/>
                <a:gd name="T51" fmla="*/ 664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6" h="888">
                  <a:moveTo>
                    <a:pt x="313" y="0"/>
                  </a:moveTo>
                  <a:cubicBezTo>
                    <a:pt x="307" y="0"/>
                    <a:pt x="302" y="0"/>
                    <a:pt x="296" y="1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88"/>
                    <a:pt x="0" y="888"/>
                    <a:pt x="0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301" y="888"/>
                    <a:pt x="306" y="888"/>
                    <a:pt x="311" y="888"/>
                  </a:cubicBezTo>
                  <a:cubicBezTo>
                    <a:pt x="556" y="888"/>
                    <a:pt x="756" y="686"/>
                    <a:pt x="756" y="442"/>
                  </a:cubicBezTo>
                  <a:cubicBezTo>
                    <a:pt x="756" y="197"/>
                    <a:pt x="557" y="1"/>
                    <a:pt x="313" y="0"/>
                  </a:cubicBezTo>
                  <a:close/>
                  <a:moveTo>
                    <a:pt x="257" y="326"/>
                  </a:moveTo>
                  <a:cubicBezTo>
                    <a:pt x="268" y="192"/>
                    <a:pt x="349" y="92"/>
                    <a:pt x="349" y="92"/>
                  </a:cubicBezTo>
                  <a:cubicBezTo>
                    <a:pt x="349" y="92"/>
                    <a:pt x="427" y="188"/>
                    <a:pt x="411" y="341"/>
                  </a:cubicBezTo>
                  <a:cubicBezTo>
                    <a:pt x="396" y="491"/>
                    <a:pt x="317" y="578"/>
                    <a:pt x="317" y="578"/>
                  </a:cubicBezTo>
                  <a:cubicBezTo>
                    <a:pt x="317" y="578"/>
                    <a:pt x="245" y="459"/>
                    <a:pt x="257" y="326"/>
                  </a:cubicBezTo>
                  <a:close/>
                  <a:moveTo>
                    <a:pt x="234" y="790"/>
                  </a:moveTo>
                  <a:cubicBezTo>
                    <a:pt x="234" y="790"/>
                    <a:pt x="127" y="667"/>
                    <a:pt x="118" y="558"/>
                  </a:cubicBezTo>
                  <a:cubicBezTo>
                    <a:pt x="105" y="410"/>
                    <a:pt x="212" y="279"/>
                    <a:pt x="212" y="279"/>
                  </a:cubicBezTo>
                  <a:cubicBezTo>
                    <a:pt x="205" y="483"/>
                    <a:pt x="273" y="573"/>
                    <a:pt x="273" y="573"/>
                  </a:cubicBezTo>
                  <a:cubicBezTo>
                    <a:pt x="273" y="573"/>
                    <a:pt x="289" y="597"/>
                    <a:pt x="278" y="667"/>
                  </a:cubicBezTo>
                  <a:cubicBezTo>
                    <a:pt x="267" y="736"/>
                    <a:pt x="234" y="790"/>
                    <a:pt x="234" y="790"/>
                  </a:cubicBezTo>
                  <a:close/>
                  <a:moveTo>
                    <a:pt x="505" y="664"/>
                  </a:moveTo>
                  <a:cubicBezTo>
                    <a:pt x="408" y="771"/>
                    <a:pt x="278" y="789"/>
                    <a:pt x="278" y="789"/>
                  </a:cubicBezTo>
                  <a:cubicBezTo>
                    <a:pt x="278" y="789"/>
                    <a:pt x="282" y="666"/>
                    <a:pt x="395" y="559"/>
                  </a:cubicBezTo>
                  <a:cubicBezTo>
                    <a:pt x="508" y="453"/>
                    <a:pt x="616" y="426"/>
                    <a:pt x="616" y="426"/>
                  </a:cubicBezTo>
                  <a:cubicBezTo>
                    <a:pt x="616" y="426"/>
                    <a:pt x="601" y="557"/>
                    <a:pt x="505" y="6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719320" y="1794510"/>
            <a:ext cx="5692775" cy="866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endParaRPr lang="zh-CN" altLang="en-US" sz="36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0" y="249555"/>
            <a:ext cx="946785" cy="45148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68275" y="6358255"/>
            <a:ext cx="295211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湖南一程智能科技有限公司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Hunan Yicheng Intelligent Technology Co.Lt</a:t>
            </a:r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zh-CN" sz="9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0540" y="1447800"/>
            <a:ext cx="68135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7-5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报警信息查询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335" y="265430"/>
            <a:ext cx="10833735" cy="56946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168468" y="583664"/>
            <a:ext cx="608851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68468" y="231790"/>
            <a:ext cx="613846" cy="255727"/>
            <a:chOff x="603250" y="1054101"/>
            <a:chExt cx="1951038" cy="812800"/>
          </a:xfrm>
          <a:solidFill>
            <a:schemeClr val="bg1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2365375" y="1431926"/>
              <a:ext cx="188913" cy="407988"/>
            </a:xfrm>
            <a:custGeom>
              <a:avLst/>
              <a:gdLst>
                <a:gd name="T0" fmla="*/ 48 w 210"/>
                <a:gd name="T1" fmla="*/ 208 h 453"/>
                <a:gd name="T2" fmla="*/ 46 w 210"/>
                <a:gd name="T3" fmla="*/ 208 h 453"/>
                <a:gd name="T4" fmla="*/ 46 w 210"/>
                <a:gd name="T5" fmla="*/ 451 h 453"/>
                <a:gd name="T6" fmla="*/ 0 w 210"/>
                <a:gd name="T7" fmla="*/ 453 h 453"/>
                <a:gd name="T8" fmla="*/ 0 w 210"/>
                <a:gd name="T9" fmla="*/ 208 h 453"/>
                <a:gd name="T10" fmla="*/ 0 w 210"/>
                <a:gd name="T11" fmla="*/ 204 h 453"/>
                <a:gd name="T12" fmla="*/ 0 w 210"/>
                <a:gd name="T13" fmla="*/ 164 h 453"/>
                <a:gd name="T14" fmla="*/ 210 w 210"/>
                <a:gd name="T15" fmla="*/ 0 h 453"/>
                <a:gd name="T16" fmla="*/ 210 w 210"/>
                <a:gd name="T17" fmla="*/ 55 h 453"/>
                <a:gd name="T18" fmla="*/ 48 w 210"/>
                <a:gd name="T19" fmla="*/ 2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453">
                  <a:moveTo>
                    <a:pt x="48" y="208"/>
                  </a:moveTo>
                  <a:cubicBezTo>
                    <a:pt x="46" y="208"/>
                    <a:pt x="46" y="208"/>
                    <a:pt x="46" y="208"/>
                  </a:cubicBezTo>
                  <a:cubicBezTo>
                    <a:pt x="46" y="451"/>
                    <a:pt x="46" y="451"/>
                    <a:pt x="46" y="451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4" y="70"/>
                    <a:pt x="109" y="0"/>
                    <a:pt x="210" y="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125" y="57"/>
                    <a:pt x="56" y="123"/>
                    <a:pt x="48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2466975" y="1135063"/>
              <a:ext cx="71438" cy="231775"/>
            </a:xfrm>
            <a:custGeom>
              <a:avLst/>
              <a:gdLst>
                <a:gd name="T0" fmla="*/ 0 w 79"/>
                <a:gd name="T1" fmla="*/ 185 h 258"/>
                <a:gd name="T2" fmla="*/ 0 w 79"/>
                <a:gd name="T3" fmla="*/ 185 h 258"/>
                <a:gd name="T4" fmla="*/ 0 w 79"/>
                <a:gd name="T5" fmla="*/ 0 h 258"/>
                <a:gd name="T6" fmla="*/ 21 w 79"/>
                <a:gd name="T7" fmla="*/ 0 h 258"/>
                <a:gd name="T8" fmla="*/ 21 w 79"/>
                <a:gd name="T9" fmla="*/ 186 h 258"/>
                <a:gd name="T10" fmla="*/ 79 w 79"/>
                <a:gd name="T11" fmla="*/ 240 h 258"/>
                <a:gd name="T12" fmla="*/ 79 w 79"/>
                <a:gd name="T13" fmla="*/ 258 h 258"/>
                <a:gd name="T14" fmla="*/ 76 w 79"/>
                <a:gd name="T15" fmla="*/ 258 h 258"/>
                <a:gd name="T16" fmla="*/ 0 w 79"/>
                <a:gd name="T17" fmla="*/ 18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58"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24" y="216"/>
                    <a:pt x="48" y="240"/>
                    <a:pt x="79" y="240"/>
                  </a:cubicBezTo>
                  <a:cubicBezTo>
                    <a:pt x="79" y="258"/>
                    <a:pt x="79" y="258"/>
                    <a:pt x="79" y="258"/>
                  </a:cubicBezTo>
                  <a:cubicBezTo>
                    <a:pt x="78" y="258"/>
                    <a:pt x="77" y="258"/>
                    <a:pt x="76" y="258"/>
                  </a:cubicBezTo>
                  <a:cubicBezTo>
                    <a:pt x="35" y="258"/>
                    <a:pt x="1" y="226"/>
                    <a:pt x="0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2332038" y="1135063"/>
              <a:ext cx="69850" cy="231775"/>
            </a:xfrm>
            <a:custGeom>
              <a:avLst/>
              <a:gdLst>
                <a:gd name="T0" fmla="*/ 79 w 79"/>
                <a:gd name="T1" fmla="*/ 188 h 258"/>
                <a:gd name="T2" fmla="*/ 79 w 79"/>
                <a:gd name="T3" fmla="*/ 188 h 258"/>
                <a:gd name="T4" fmla="*/ 3 w 79"/>
                <a:gd name="T5" fmla="*/ 258 h 258"/>
                <a:gd name="T6" fmla="*/ 0 w 79"/>
                <a:gd name="T7" fmla="*/ 258 h 258"/>
                <a:gd name="T8" fmla="*/ 0 w 79"/>
                <a:gd name="T9" fmla="*/ 240 h 258"/>
                <a:gd name="T10" fmla="*/ 57 w 79"/>
                <a:gd name="T11" fmla="*/ 186 h 258"/>
                <a:gd name="T12" fmla="*/ 57 w 79"/>
                <a:gd name="T13" fmla="*/ 0 h 258"/>
                <a:gd name="T14" fmla="*/ 79 w 79"/>
                <a:gd name="T15" fmla="*/ 0 h 258"/>
                <a:gd name="T16" fmla="*/ 79 w 79"/>
                <a:gd name="T17" fmla="*/ 185 h 258"/>
                <a:gd name="T18" fmla="*/ 79 w 79"/>
                <a:gd name="T19" fmla="*/ 185 h 258"/>
                <a:gd name="T20" fmla="*/ 79 w 79"/>
                <a:gd name="T21" fmla="*/ 186 h 258"/>
                <a:gd name="T22" fmla="*/ 79 w 79"/>
                <a:gd name="T23" fmla="*/ 18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258">
                  <a:moveTo>
                    <a:pt x="79" y="188"/>
                  </a:moveTo>
                  <a:cubicBezTo>
                    <a:pt x="79" y="188"/>
                    <a:pt x="79" y="188"/>
                    <a:pt x="79" y="188"/>
                  </a:cubicBezTo>
                  <a:cubicBezTo>
                    <a:pt x="76" y="227"/>
                    <a:pt x="44" y="258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0" y="240"/>
                    <a:pt x="55" y="216"/>
                    <a:pt x="57" y="18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6"/>
                    <a:pt x="79" y="186"/>
                    <a:pt x="79" y="186"/>
                  </a:cubicBezTo>
                  <a:lnTo>
                    <a:pt x="79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1925638" y="1417638"/>
              <a:ext cx="430213" cy="449263"/>
            </a:xfrm>
            <a:custGeom>
              <a:avLst/>
              <a:gdLst>
                <a:gd name="T0" fmla="*/ 463 w 478"/>
                <a:gd name="T1" fmla="*/ 211 h 498"/>
                <a:gd name="T2" fmla="*/ 409 w 478"/>
                <a:gd name="T3" fmla="*/ 220 h 498"/>
                <a:gd name="T4" fmla="*/ 330 w 478"/>
                <a:gd name="T5" fmla="*/ 391 h 498"/>
                <a:gd name="T6" fmla="*/ 108 w 478"/>
                <a:gd name="T7" fmla="*/ 332 h 498"/>
                <a:gd name="T8" fmla="*/ 417 w 478"/>
                <a:gd name="T9" fmla="*/ 153 h 498"/>
                <a:gd name="T10" fmla="*/ 417 w 478"/>
                <a:gd name="T11" fmla="*/ 153 h 498"/>
                <a:gd name="T12" fmla="*/ 438 w 478"/>
                <a:gd name="T13" fmla="*/ 141 h 498"/>
                <a:gd name="T14" fmla="*/ 437 w 478"/>
                <a:gd name="T15" fmla="*/ 140 h 498"/>
                <a:gd name="T16" fmla="*/ 140 w 478"/>
                <a:gd name="T17" fmla="*/ 60 h 498"/>
                <a:gd name="T18" fmla="*/ 60 w 478"/>
                <a:gd name="T19" fmla="*/ 358 h 498"/>
                <a:gd name="T20" fmla="*/ 357 w 478"/>
                <a:gd name="T21" fmla="*/ 437 h 498"/>
                <a:gd name="T22" fmla="*/ 463 w 478"/>
                <a:gd name="T23" fmla="*/ 211 h 498"/>
                <a:gd name="T24" fmla="*/ 87 w 478"/>
                <a:gd name="T25" fmla="*/ 274 h 498"/>
                <a:gd name="T26" fmla="*/ 167 w 478"/>
                <a:gd name="T27" fmla="*/ 108 h 498"/>
                <a:gd name="T28" fmla="*/ 350 w 478"/>
                <a:gd name="T29" fmla="*/ 122 h 498"/>
                <a:gd name="T30" fmla="*/ 87 w 478"/>
                <a:gd name="T31" fmla="*/ 274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8" h="498">
                  <a:moveTo>
                    <a:pt x="463" y="211"/>
                  </a:moveTo>
                  <a:cubicBezTo>
                    <a:pt x="409" y="220"/>
                    <a:pt x="409" y="220"/>
                    <a:pt x="409" y="220"/>
                  </a:cubicBezTo>
                  <a:cubicBezTo>
                    <a:pt x="421" y="286"/>
                    <a:pt x="392" y="356"/>
                    <a:pt x="330" y="391"/>
                  </a:cubicBezTo>
                  <a:cubicBezTo>
                    <a:pt x="252" y="436"/>
                    <a:pt x="153" y="410"/>
                    <a:pt x="108" y="332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38" y="141"/>
                    <a:pt x="438" y="141"/>
                    <a:pt x="438" y="141"/>
                  </a:cubicBezTo>
                  <a:cubicBezTo>
                    <a:pt x="437" y="141"/>
                    <a:pt x="437" y="140"/>
                    <a:pt x="437" y="140"/>
                  </a:cubicBezTo>
                  <a:cubicBezTo>
                    <a:pt x="377" y="35"/>
                    <a:pt x="244" y="0"/>
                    <a:pt x="140" y="60"/>
                  </a:cubicBezTo>
                  <a:cubicBezTo>
                    <a:pt x="35" y="120"/>
                    <a:pt x="0" y="253"/>
                    <a:pt x="60" y="358"/>
                  </a:cubicBezTo>
                  <a:cubicBezTo>
                    <a:pt x="120" y="462"/>
                    <a:pt x="253" y="498"/>
                    <a:pt x="357" y="437"/>
                  </a:cubicBezTo>
                  <a:cubicBezTo>
                    <a:pt x="439" y="390"/>
                    <a:pt x="478" y="299"/>
                    <a:pt x="463" y="211"/>
                  </a:cubicBezTo>
                  <a:close/>
                  <a:moveTo>
                    <a:pt x="87" y="274"/>
                  </a:moveTo>
                  <a:cubicBezTo>
                    <a:pt x="78" y="209"/>
                    <a:pt x="107" y="142"/>
                    <a:pt x="167" y="108"/>
                  </a:cubicBezTo>
                  <a:cubicBezTo>
                    <a:pt x="227" y="73"/>
                    <a:pt x="299" y="81"/>
                    <a:pt x="350" y="122"/>
                  </a:cubicBezTo>
                  <a:lnTo>
                    <a:pt x="87" y="2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2073275" y="1250951"/>
              <a:ext cx="225425" cy="115888"/>
            </a:xfrm>
            <a:custGeom>
              <a:avLst/>
              <a:gdLst>
                <a:gd name="T0" fmla="*/ 172 w 251"/>
                <a:gd name="T1" fmla="*/ 58 h 128"/>
                <a:gd name="T2" fmla="*/ 172 w 251"/>
                <a:gd name="T3" fmla="*/ 58 h 128"/>
                <a:gd name="T4" fmla="*/ 172 w 251"/>
                <a:gd name="T5" fmla="*/ 56 h 128"/>
                <a:gd name="T6" fmla="*/ 172 w 251"/>
                <a:gd name="T7" fmla="*/ 55 h 128"/>
                <a:gd name="T8" fmla="*/ 172 w 251"/>
                <a:gd name="T9" fmla="*/ 55 h 128"/>
                <a:gd name="T10" fmla="*/ 172 w 251"/>
                <a:gd name="T11" fmla="*/ 22 h 128"/>
                <a:gd name="T12" fmla="*/ 79 w 251"/>
                <a:gd name="T13" fmla="*/ 22 h 128"/>
                <a:gd name="T14" fmla="*/ 79 w 251"/>
                <a:gd name="T15" fmla="*/ 55 h 128"/>
                <a:gd name="T16" fmla="*/ 79 w 251"/>
                <a:gd name="T17" fmla="*/ 55 h 128"/>
                <a:gd name="T18" fmla="*/ 79 w 251"/>
                <a:gd name="T19" fmla="*/ 56 h 128"/>
                <a:gd name="T20" fmla="*/ 79 w 251"/>
                <a:gd name="T21" fmla="*/ 58 h 128"/>
                <a:gd name="T22" fmla="*/ 79 w 251"/>
                <a:gd name="T23" fmla="*/ 58 h 128"/>
                <a:gd name="T24" fmla="*/ 3 w 251"/>
                <a:gd name="T25" fmla="*/ 128 h 128"/>
                <a:gd name="T26" fmla="*/ 0 w 251"/>
                <a:gd name="T27" fmla="*/ 128 h 128"/>
                <a:gd name="T28" fmla="*/ 0 w 251"/>
                <a:gd name="T29" fmla="*/ 110 h 128"/>
                <a:gd name="T30" fmla="*/ 57 w 251"/>
                <a:gd name="T31" fmla="*/ 56 h 128"/>
                <a:gd name="T32" fmla="*/ 57 w 251"/>
                <a:gd name="T33" fmla="*/ 22 h 128"/>
                <a:gd name="T34" fmla="*/ 57 w 251"/>
                <a:gd name="T35" fmla="*/ 0 h 128"/>
                <a:gd name="T36" fmla="*/ 79 w 251"/>
                <a:gd name="T37" fmla="*/ 0 h 128"/>
                <a:gd name="T38" fmla="*/ 172 w 251"/>
                <a:gd name="T39" fmla="*/ 0 h 128"/>
                <a:gd name="T40" fmla="*/ 179 w 251"/>
                <a:gd name="T41" fmla="*/ 0 h 128"/>
                <a:gd name="T42" fmla="*/ 194 w 251"/>
                <a:gd name="T43" fmla="*/ 0 h 128"/>
                <a:gd name="T44" fmla="*/ 194 w 251"/>
                <a:gd name="T45" fmla="*/ 56 h 128"/>
                <a:gd name="T46" fmla="*/ 251 w 251"/>
                <a:gd name="T47" fmla="*/ 110 h 128"/>
                <a:gd name="T48" fmla="*/ 251 w 251"/>
                <a:gd name="T49" fmla="*/ 128 h 128"/>
                <a:gd name="T50" fmla="*/ 248 w 251"/>
                <a:gd name="T51" fmla="*/ 128 h 128"/>
                <a:gd name="T52" fmla="*/ 172 w 251"/>
                <a:gd name="T53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1" h="128">
                  <a:moveTo>
                    <a:pt x="172" y="58"/>
                  </a:moveTo>
                  <a:cubicBezTo>
                    <a:pt x="172" y="58"/>
                    <a:pt x="172" y="58"/>
                    <a:pt x="172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2" y="56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6" y="97"/>
                    <a:pt x="43" y="128"/>
                    <a:pt x="3" y="128"/>
                  </a:cubicBezTo>
                  <a:cubicBezTo>
                    <a:pt x="2" y="128"/>
                    <a:pt x="1" y="128"/>
                    <a:pt x="0" y="1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0" y="110"/>
                    <a:pt x="55" y="86"/>
                    <a:pt x="57" y="56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6" y="86"/>
                    <a:pt x="221" y="110"/>
                    <a:pt x="251" y="110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0" y="128"/>
                    <a:pt x="249" y="128"/>
                    <a:pt x="248" y="128"/>
                  </a:cubicBezTo>
                  <a:cubicBezTo>
                    <a:pt x="208" y="128"/>
                    <a:pt x="175" y="97"/>
                    <a:pt x="172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2079625" y="1212851"/>
              <a:ext cx="212725" cy="31750"/>
            </a:xfrm>
            <a:custGeom>
              <a:avLst/>
              <a:gdLst>
                <a:gd name="T0" fmla="*/ 122 w 134"/>
                <a:gd name="T1" fmla="*/ 12 h 20"/>
                <a:gd name="T2" fmla="*/ 12 w 134"/>
                <a:gd name="T3" fmla="*/ 12 h 20"/>
                <a:gd name="T4" fmla="*/ 12 w 134"/>
                <a:gd name="T5" fmla="*/ 20 h 20"/>
                <a:gd name="T6" fmla="*/ 0 w 134"/>
                <a:gd name="T7" fmla="*/ 20 h 20"/>
                <a:gd name="T8" fmla="*/ 0 w 134"/>
                <a:gd name="T9" fmla="*/ 12 h 20"/>
                <a:gd name="T10" fmla="*/ 0 w 134"/>
                <a:gd name="T11" fmla="*/ 0 h 20"/>
                <a:gd name="T12" fmla="*/ 12 w 134"/>
                <a:gd name="T13" fmla="*/ 0 h 20"/>
                <a:gd name="T14" fmla="*/ 122 w 134"/>
                <a:gd name="T15" fmla="*/ 0 h 20"/>
                <a:gd name="T16" fmla="*/ 134 w 134"/>
                <a:gd name="T17" fmla="*/ 0 h 20"/>
                <a:gd name="T18" fmla="*/ 134 w 134"/>
                <a:gd name="T19" fmla="*/ 12 h 20"/>
                <a:gd name="T20" fmla="*/ 134 w 134"/>
                <a:gd name="T21" fmla="*/ 20 h 20"/>
                <a:gd name="T22" fmla="*/ 122 w 134"/>
                <a:gd name="T23" fmla="*/ 20 h 20"/>
                <a:gd name="T24" fmla="*/ 122 w 134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20">
                  <a:moveTo>
                    <a:pt x="122" y="12"/>
                  </a:moveTo>
                  <a:lnTo>
                    <a:pt x="12" y="12"/>
                  </a:lnTo>
                  <a:lnTo>
                    <a:pt x="12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34" y="12"/>
                  </a:lnTo>
                  <a:lnTo>
                    <a:pt x="134" y="20"/>
                  </a:lnTo>
                  <a:lnTo>
                    <a:pt x="122" y="20"/>
                  </a:lnTo>
                  <a:lnTo>
                    <a:pt x="122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2085975" y="1109663"/>
              <a:ext cx="200025" cy="90488"/>
            </a:xfrm>
            <a:custGeom>
              <a:avLst/>
              <a:gdLst>
                <a:gd name="T0" fmla="*/ 69 w 126"/>
                <a:gd name="T1" fmla="*/ 45 h 57"/>
                <a:gd name="T2" fmla="*/ 106 w 126"/>
                <a:gd name="T3" fmla="*/ 45 h 57"/>
                <a:gd name="T4" fmla="*/ 106 w 126"/>
                <a:gd name="T5" fmla="*/ 57 h 57"/>
                <a:gd name="T6" fmla="*/ 21 w 126"/>
                <a:gd name="T7" fmla="*/ 57 h 57"/>
                <a:gd name="T8" fmla="*/ 21 w 126"/>
                <a:gd name="T9" fmla="*/ 45 h 57"/>
                <a:gd name="T10" fmla="*/ 57 w 126"/>
                <a:gd name="T11" fmla="*/ 45 h 57"/>
                <a:gd name="T12" fmla="*/ 57 w 126"/>
                <a:gd name="T13" fmla="*/ 32 h 57"/>
                <a:gd name="T14" fmla="*/ 0 w 126"/>
                <a:gd name="T15" fmla="*/ 32 h 57"/>
                <a:gd name="T16" fmla="*/ 0 w 126"/>
                <a:gd name="T17" fmla="*/ 20 h 57"/>
                <a:gd name="T18" fmla="*/ 57 w 126"/>
                <a:gd name="T19" fmla="*/ 20 h 57"/>
                <a:gd name="T20" fmla="*/ 57 w 126"/>
                <a:gd name="T21" fmla="*/ 0 h 57"/>
                <a:gd name="T22" fmla="*/ 69 w 126"/>
                <a:gd name="T23" fmla="*/ 0 h 57"/>
                <a:gd name="T24" fmla="*/ 69 w 126"/>
                <a:gd name="T25" fmla="*/ 20 h 57"/>
                <a:gd name="T26" fmla="*/ 126 w 126"/>
                <a:gd name="T27" fmla="*/ 20 h 57"/>
                <a:gd name="T28" fmla="*/ 126 w 126"/>
                <a:gd name="T29" fmla="*/ 32 h 57"/>
                <a:gd name="T30" fmla="*/ 69 w 126"/>
                <a:gd name="T31" fmla="*/ 32 h 57"/>
                <a:gd name="T32" fmla="*/ 69 w 126"/>
                <a:gd name="T33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57">
                  <a:moveTo>
                    <a:pt x="69" y="45"/>
                  </a:moveTo>
                  <a:lnTo>
                    <a:pt x="106" y="45"/>
                  </a:lnTo>
                  <a:lnTo>
                    <a:pt x="106" y="57"/>
                  </a:lnTo>
                  <a:lnTo>
                    <a:pt x="21" y="57"/>
                  </a:lnTo>
                  <a:lnTo>
                    <a:pt x="21" y="45"/>
                  </a:lnTo>
                  <a:lnTo>
                    <a:pt x="57" y="45"/>
                  </a:lnTo>
                  <a:lnTo>
                    <a:pt x="57" y="32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69" y="0"/>
                  </a:lnTo>
                  <a:lnTo>
                    <a:pt x="69" y="20"/>
                  </a:lnTo>
                  <a:lnTo>
                    <a:pt x="126" y="20"/>
                  </a:lnTo>
                  <a:lnTo>
                    <a:pt x="126" y="32"/>
                  </a:lnTo>
                  <a:lnTo>
                    <a:pt x="69" y="32"/>
                  </a:lnTo>
                  <a:lnTo>
                    <a:pt x="6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1892300" y="1219201"/>
              <a:ext cx="142875" cy="149225"/>
            </a:xfrm>
            <a:custGeom>
              <a:avLst/>
              <a:gdLst>
                <a:gd name="T0" fmla="*/ 12 w 90"/>
                <a:gd name="T1" fmla="*/ 94 h 94"/>
                <a:gd name="T2" fmla="*/ 0 w 90"/>
                <a:gd name="T3" fmla="*/ 94 h 94"/>
                <a:gd name="T4" fmla="*/ 0 w 90"/>
                <a:gd name="T5" fmla="*/ 82 h 94"/>
                <a:gd name="T6" fmla="*/ 0 w 90"/>
                <a:gd name="T7" fmla="*/ 8 h 94"/>
                <a:gd name="T8" fmla="*/ 11 w 90"/>
                <a:gd name="T9" fmla="*/ 8 h 94"/>
                <a:gd name="T10" fmla="*/ 25 w 90"/>
                <a:gd name="T11" fmla="*/ 0 h 94"/>
                <a:gd name="T12" fmla="*/ 31 w 90"/>
                <a:gd name="T13" fmla="*/ 11 h 94"/>
                <a:gd name="T14" fmla="*/ 12 w 90"/>
                <a:gd name="T15" fmla="*/ 22 h 94"/>
                <a:gd name="T16" fmla="*/ 12 w 90"/>
                <a:gd name="T17" fmla="*/ 45 h 94"/>
                <a:gd name="T18" fmla="*/ 37 w 90"/>
                <a:gd name="T19" fmla="*/ 45 h 94"/>
                <a:gd name="T20" fmla="*/ 37 w 90"/>
                <a:gd name="T21" fmla="*/ 57 h 94"/>
                <a:gd name="T22" fmla="*/ 12 w 90"/>
                <a:gd name="T23" fmla="*/ 57 h 94"/>
                <a:gd name="T24" fmla="*/ 12 w 90"/>
                <a:gd name="T25" fmla="*/ 82 h 94"/>
                <a:gd name="T26" fmla="*/ 77 w 90"/>
                <a:gd name="T27" fmla="*/ 82 h 94"/>
                <a:gd name="T28" fmla="*/ 77 w 90"/>
                <a:gd name="T29" fmla="*/ 57 h 94"/>
                <a:gd name="T30" fmla="*/ 53 w 90"/>
                <a:gd name="T31" fmla="*/ 57 h 94"/>
                <a:gd name="T32" fmla="*/ 53 w 90"/>
                <a:gd name="T33" fmla="*/ 45 h 94"/>
                <a:gd name="T34" fmla="*/ 77 w 90"/>
                <a:gd name="T35" fmla="*/ 45 h 94"/>
                <a:gd name="T36" fmla="*/ 77 w 90"/>
                <a:gd name="T37" fmla="*/ 20 h 94"/>
                <a:gd name="T38" fmla="*/ 53 w 90"/>
                <a:gd name="T39" fmla="*/ 20 h 94"/>
                <a:gd name="T40" fmla="*/ 53 w 90"/>
                <a:gd name="T41" fmla="*/ 8 h 94"/>
                <a:gd name="T42" fmla="*/ 77 w 90"/>
                <a:gd name="T43" fmla="*/ 8 h 94"/>
                <a:gd name="T44" fmla="*/ 90 w 90"/>
                <a:gd name="T45" fmla="*/ 8 h 94"/>
                <a:gd name="T46" fmla="*/ 90 w 90"/>
                <a:gd name="T47" fmla="*/ 94 h 94"/>
                <a:gd name="T48" fmla="*/ 77 w 90"/>
                <a:gd name="T49" fmla="*/ 94 h 94"/>
                <a:gd name="T50" fmla="*/ 12 w 90"/>
                <a:gd name="T5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94">
                  <a:moveTo>
                    <a:pt x="12" y="94"/>
                  </a:moveTo>
                  <a:lnTo>
                    <a:pt x="0" y="94"/>
                  </a:lnTo>
                  <a:lnTo>
                    <a:pt x="0" y="82"/>
                  </a:lnTo>
                  <a:lnTo>
                    <a:pt x="0" y="8"/>
                  </a:lnTo>
                  <a:lnTo>
                    <a:pt x="11" y="8"/>
                  </a:lnTo>
                  <a:lnTo>
                    <a:pt x="25" y="0"/>
                  </a:lnTo>
                  <a:lnTo>
                    <a:pt x="31" y="11"/>
                  </a:lnTo>
                  <a:lnTo>
                    <a:pt x="12" y="22"/>
                  </a:lnTo>
                  <a:lnTo>
                    <a:pt x="12" y="45"/>
                  </a:lnTo>
                  <a:lnTo>
                    <a:pt x="37" y="45"/>
                  </a:lnTo>
                  <a:lnTo>
                    <a:pt x="37" y="57"/>
                  </a:lnTo>
                  <a:lnTo>
                    <a:pt x="12" y="57"/>
                  </a:lnTo>
                  <a:lnTo>
                    <a:pt x="12" y="82"/>
                  </a:lnTo>
                  <a:lnTo>
                    <a:pt x="77" y="82"/>
                  </a:lnTo>
                  <a:lnTo>
                    <a:pt x="77" y="57"/>
                  </a:lnTo>
                  <a:lnTo>
                    <a:pt x="53" y="57"/>
                  </a:lnTo>
                  <a:lnTo>
                    <a:pt x="53" y="45"/>
                  </a:lnTo>
                  <a:lnTo>
                    <a:pt x="77" y="45"/>
                  </a:lnTo>
                  <a:lnTo>
                    <a:pt x="77" y="20"/>
                  </a:lnTo>
                  <a:lnTo>
                    <a:pt x="53" y="20"/>
                  </a:lnTo>
                  <a:lnTo>
                    <a:pt x="53" y="8"/>
                  </a:lnTo>
                  <a:lnTo>
                    <a:pt x="77" y="8"/>
                  </a:lnTo>
                  <a:lnTo>
                    <a:pt x="90" y="8"/>
                  </a:lnTo>
                  <a:lnTo>
                    <a:pt x="90" y="94"/>
                  </a:lnTo>
                  <a:lnTo>
                    <a:pt x="77" y="94"/>
                  </a:lnTo>
                  <a:lnTo>
                    <a:pt x="12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1995488" y="1165226"/>
              <a:ext cx="39688" cy="46038"/>
            </a:xfrm>
            <a:custGeom>
              <a:avLst/>
              <a:gdLst>
                <a:gd name="T0" fmla="*/ 0 w 25"/>
                <a:gd name="T1" fmla="*/ 23 h 29"/>
                <a:gd name="T2" fmla="*/ 14 w 25"/>
                <a:gd name="T3" fmla="*/ 0 h 29"/>
                <a:gd name="T4" fmla="*/ 25 w 25"/>
                <a:gd name="T5" fmla="*/ 6 h 29"/>
                <a:gd name="T6" fmla="*/ 10 w 25"/>
                <a:gd name="T7" fmla="*/ 29 h 29"/>
                <a:gd name="T8" fmla="*/ 0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23"/>
                  </a:moveTo>
                  <a:lnTo>
                    <a:pt x="14" y="0"/>
                  </a:lnTo>
                  <a:lnTo>
                    <a:pt x="25" y="6"/>
                  </a:lnTo>
                  <a:lnTo>
                    <a:pt x="10" y="29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1938338" y="1158876"/>
              <a:ext cx="39688" cy="46038"/>
            </a:xfrm>
            <a:custGeom>
              <a:avLst/>
              <a:gdLst>
                <a:gd name="T0" fmla="*/ 25 w 25"/>
                <a:gd name="T1" fmla="*/ 23 h 29"/>
                <a:gd name="T2" fmla="*/ 14 w 25"/>
                <a:gd name="T3" fmla="*/ 29 h 29"/>
                <a:gd name="T4" fmla="*/ 0 w 25"/>
                <a:gd name="T5" fmla="*/ 6 h 29"/>
                <a:gd name="T6" fmla="*/ 10 w 25"/>
                <a:gd name="T7" fmla="*/ 0 h 29"/>
                <a:gd name="T8" fmla="*/ 25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25" y="23"/>
                  </a:moveTo>
                  <a:lnTo>
                    <a:pt x="14" y="29"/>
                  </a:lnTo>
                  <a:lnTo>
                    <a:pt x="0" y="6"/>
                  </a:lnTo>
                  <a:lnTo>
                    <a:pt x="10" y="0"/>
                  </a:lnTo>
                  <a:lnTo>
                    <a:pt x="25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1898650" y="1165226"/>
              <a:ext cx="39688" cy="46038"/>
            </a:xfrm>
            <a:custGeom>
              <a:avLst/>
              <a:gdLst>
                <a:gd name="T0" fmla="*/ 0 w 25"/>
                <a:gd name="T1" fmla="*/ 6 h 29"/>
                <a:gd name="T2" fmla="*/ 11 w 25"/>
                <a:gd name="T3" fmla="*/ 0 h 29"/>
                <a:gd name="T4" fmla="*/ 25 w 25"/>
                <a:gd name="T5" fmla="*/ 23 h 29"/>
                <a:gd name="T6" fmla="*/ 15 w 25"/>
                <a:gd name="T7" fmla="*/ 29 h 29"/>
                <a:gd name="T8" fmla="*/ 0 w 25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6"/>
                  </a:moveTo>
                  <a:lnTo>
                    <a:pt x="11" y="0"/>
                  </a:lnTo>
                  <a:lnTo>
                    <a:pt x="25" y="23"/>
                  </a:lnTo>
                  <a:lnTo>
                    <a:pt x="15" y="29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1892300" y="1109663"/>
              <a:ext cx="134938" cy="46038"/>
            </a:xfrm>
            <a:custGeom>
              <a:avLst/>
              <a:gdLst>
                <a:gd name="T0" fmla="*/ 0 w 85"/>
                <a:gd name="T1" fmla="*/ 17 h 29"/>
                <a:gd name="T2" fmla="*/ 82 w 85"/>
                <a:gd name="T3" fmla="*/ 0 h 29"/>
                <a:gd name="T4" fmla="*/ 85 w 85"/>
                <a:gd name="T5" fmla="*/ 11 h 29"/>
                <a:gd name="T6" fmla="*/ 3 w 85"/>
                <a:gd name="T7" fmla="*/ 29 h 29"/>
                <a:gd name="T8" fmla="*/ 0 w 85"/>
                <a:gd name="T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9">
                  <a:moveTo>
                    <a:pt x="0" y="17"/>
                  </a:moveTo>
                  <a:lnTo>
                    <a:pt x="82" y="0"/>
                  </a:lnTo>
                  <a:lnTo>
                    <a:pt x="85" y="11"/>
                  </a:lnTo>
                  <a:lnTo>
                    <a:pt x="3" y="29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1768475" y="1160463"/>
              <a:ext cx="117475" cy="207963"/>
            </a:xfrm>
            <a:custGeom>
              <a:avLst/>
              <a:gdLst>
                <a:gd name="T0" fmla="*/ 46 w 74"/>
                <a:gd name="T1" fmla="*/ 49 h 131"/>
                <a:gd name="T2" fmla="*/ 48 w 74"/>
                <a:gd name="T3" fmla="*/ 48 h 131"/>
                <a:gd name="T4" fmla="*/ 71 w 74"/>
                <a:gd name="T5" fmla="*/ 88 h 131"/>
                <a:gd name="T6" fmla="*/ 60 w 74"/>
                <a:gd name="T7" fmla="*/ 94 h 131"/>
                <a:gd name="T8" fmla="*/ 46 w 74"/>
                <a:gd name="T9" fmla="*/ 68 h 131"/>
                <a:gd name="T10" fmla="*/ 46 w 74"/>
                <a:gd name="T11" fmla="*/ 131 h 131"/>
                <a:gd name="T12" fmla="*/ 33 w 74"/>
                <a:gd name="T13" fmla="*/ 131 h 131"/>
                <a:gd name="T14" fmla="*/ 33 w 74"/>
                <a:gd name="T15" fmla="*/ 59 h 131"/>
                <a:gd name="T16" fmla="*/ 11 w 74"/>
                <a:gd name="T17" fmla="*/ 98 h 131"/>
                <a:gd name="T18" fmla="*/ 0 w 74"/>
                <a:gd name="T19" fmla="*/ 91 h 131"/>
                <a:gd name="T20" fmla="*/ 33 w 74"/>
                <a:gd name="T21" fmla="*/ 34 h 131"/>
                <a:gd name="T22" fmla="*/ 33 w 74"/>
                <a:gd name="T23" fmla="*/ 25 h 131"/>
                <a:gd name="T24" fmla="*/ 5 w 74"/>
                <a:gd name="T25" fmla="*/ 25 h 131"/>
                <a:gd name="T26" fmla="*/ 5 w 74"/>
                <a:gd name="T27" fmla="*/ 13 h 131"/>
                <a:gd name="T28" fmla="*/ 33 w 74"/>
                <a:gd name="T29" fmla="*/ 13 h 131"/>
                <a:gd name="T30" fmla="*/ 33 w 74"/>
                <a:gd name="T31" fmla="*/ 0 h 131"/>
                <a:gd name="T32" fmla="*/ 46 w 74"/>
                <a:gd name="T33" fmla="*/ 0 h 131"/>
                <a:gd name="T34" fmla="*/ 46 w 74"/>
                <a:gd name="T35" fmla="*/ 13 h 131"/>
                <a:gd name="T36" fmla="*/ 74 w 74"/>
                <a:gd name="T37" fmla="*/ 13 h 131"/>
                <a:gd name="T38" fmla="*/ 74 w 74"/>
                <a:gd name="T39" fmla="*/ 25 h 131"/>
                <a:gd name="T40" fmla="*/ 46 w 74"/>
                <a:gd name="T41" fmla="*/ 25 h 131"/>
                <a:gd name="T42" fmla="*/ 46 w 74"/>
                <a:gd name="T43" fmla="*/ 4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131">
                  <a:moveTo>
                    <a:pt x="46" y="49"/>
                  </a:moveTo>
                  <a:lnTo>
                    <a:pt x="48" y="48"/>
                  </a:lnTo>
                  <a:lnTo>
                    <a:pt x="71" y="88"/>
                  </a:lnTo>
                  <a:lnTo>
                    <a:pt x="60" y="94"/>
                  </a:lnTo>
                  <a:lnTo>
                    <a:pt x="46" y="68"/>
                  </a:lnTo>
                  <a:lnTo>
                    <a:pt x="46" y="131"/>
                  </a:lnTo>
                  <a:lnTo>
                    <a:pt x="33" y="131"/>
                  </a:lnTo>
                  <a:lnTo>
                    <a:pt x="33" y="59"/>
                  </a:lnTo>
                  <a:lnTo>
                    <a:pt x="11" y="98"/>
                  </a:lnTo>
                  <a:lnTo>
                    <a:pt x="0" y="91"/>
                  </a:lnTo>
                  <a:lnTo>
                    <a:pt x="33" y="34"/>
                  </a:lnTo>
                  <a:lnTo>
                    <a:pt x="33" y="25"/>
                  </a:lnTo>
                  <a:lnTo>
                    <a:pt x="5" y="25"/>
                  </a:lnTo>
                  <a:lnTo>
                    <a:pt x="5" y="13"/>
                  </a:lnTo>
                  <a:lnTo>
                    <a:pt x="33" y="1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13"/>
                  </a:lnTo>
                  <a:lnTo>
                    <a:pt x="74" y="13"/>
                  </a:lnTo>
                  <a:lnTo>
                    <a:pt x="74" y="25"/>
                  </a:lnTo>
                  <a:lnTo>
                    <a:pt x="46" y="25"/>
                  </a:lnTo>
                  <a:lnTo>
                    <a:pt x="46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1774825" y="1111251"/>
              <a:ext cx="103188" cy="44450"/>
            </a:xfrm>
            <a:custGeom>
              <a:avLst/>
              <a:gdLst>
                <a:gd name="T0" fmla="*/ 0 w 65"/>
                <a:gd name="T1" fmla="*/ 16 h 28"/>
                <a:gd name="T2" fmla="*/ 62 w 65"/>
                <a:gd name="T3" fmla="*/ 0 h 28"/>
                <a:gd name="T4" fmla="*/ 65 w 65"/>
                <a:gd name="T5" fmla="*/ 11 h 28"/>
                <a:gd name="T6" fmla="*/ 4 w 65"/>
                <a:gd name="T7" fmla="*/ 28 h 28"/>
                <a:gd name="T8" fmla="*/ 0 w 65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8">
                  <a:moveTo>
                    <a:pt x="0" y="16"/>
                  </a:moveTo>
                  <a:lnTo>
                    <a:pt x="62" y="0"/>
                  </a:lnTo>
                  <a:lnTo>
                    <a:pt x="65" y="11"/>
                  </a:lnTo>
                  <a:lnTo>
                    <a:pt x="4" y="28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1281113" y="1446213"/>
              <a:ext cx="698500" cy="392113"/>
            </a:xfrm>
            <a:custGeom>
              <a:avLst/>
              <a:gdLst>
                <a:gd name="T0" fmla="*/ 740 w 776"/>
                <a:gd name="T1" fmla="*/ 336 h 436"/>
                <a:gd name="T2" fmla="*/ 626 w 776"/>
                <a:gd name="T3" fmla="*/ 383 h 436"/>
                <a:gd name="T4" fmla="*/ 462 w 776"/>
                <a:gd name="T5" fmla="*/ 218 h 436"/>
                <a:gd name="T6" fmla="*/ 626 w 776"/>
                <a:gd name="T7" fmla="*/ 54 h 436"/>
                <a:gd name="T8" fmla="*/ 738 w 776"/>
                <a:gd name="T9" fmla="*/ 99 h 436"/>
                <a:gd name="T10" fmla="*/ 774 w 776"/>
                <a:gd name="T11" fmla="*/ 58 h 436"/>
                <a:gd name="T12" fmla="*/ 626 w 776"/>
                <a:gd name="T13" fmla="*/ 0 h 436"/>
                <a:gd name="T14" fmla="*/ 422 w 776"/>
                <a:gd name="T15" fmla="*/ 141 h 436"/>
                <a:gd name="T16" fmla="*/ 218 w 776"/>
                <a:gd name="T17" fmla="*/ 0 h 436"/>
                <a:gd name="T18" fmla="*/ 0 w 776"/>
                <a:gd name="T19" fmla="*/ 218 h 436"/>
                <a:gd name="T20" fmla="*/ 218 w 776"/>
                <a:gd name="T21" fmla="*/ 436 h 436"/>
                <a:gd name="T22" fmla="*/ 422 w 776"/>
                <a:gd name="T23" fmla="*/ 294 h 436"/>
                <a:gd name="T24" fmla="*/ 626 w 776"/>
                <a:gd name="T25" fmla="*/ 436 h 436"/>
                <a:gd name="T26" fmla="*/ 776 w 776"/>
                <a:gd name="T27" fmla="*/ 375 h 436"/>
                <a:gd name="T28" fmla="*/ 740 w 776"/>
                <a:gd name="T29" fmla="*/ 336 h 436"/>
                <a:gd name="T30" fmla="*/ 218 w 776"/>
                <a:gd name="T31" fmla="*/ 382 h 436"/>
                <a:gd name="T32" fmla="*/ 55 w 776"/>
                <a:gd name="T33" fmla="*/ 219 h 436"/>
                <a:gd name="T34" fmla="*/ 218 w 776"/>
                <a:gd name="T35" fmla="*/ 55 h 436"/>
                <a:gd name="T36" fmla="*/ 381 w 776"/>
                <a:gd name="T37" fmla="*/ 219 h 436"/>
                <a:gd name="T38" fmla="*/ 218 w 776"/>
                <a:gd name="T39" fmla="*/ 38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6" h="436">
                  <a:moveTo>
                    <a:pt x="740" y="336"/>
                  </a:moveTo>
                  <a:cubicBezTo>
                    <a:pt x="710" y="365"/>
                    <a:pt x="670" y="383"/>
                    <a:pt x="626" y="383"/>
                  </a:cubicBezTo>
                  <a:cubicBezTo>
                    <a:pt x="536" y="383"/>
                    <a:pt x="462" y="309"/>
                    <a:pt x="462" y="218"/>
                  </a:cubicBezTo>
                  <a:cubicBezTo>
                    <a:pt x="462" y="128"/>
                    <a:pt x="536" y="54"/>
                    <a:pt x="626" y="54"/>
                  </a:cubicBezTo>
                  <a:cubicBezTo>
                    <a:pt x="670" y="54"/>
                    <a:pt x="709" y="71"/>
                    <a:pt x="738" y="99"/>
                  </a:cubicBezTo>
                  <a:cubicBezTo>
                    <a:pt x="774" y="58"/>
                    <a:pt x="774" y="58"/>
                    <a:pt x="774" y="58"/>
                  </a:cubicBezTo>
                  <a:cubicBezTo>
                    <a:pt x="735" y="22"/>
                    <a:pt x="683" y="0"/>
                    <a:pt x="626" y="0"/>
                  </a:cubicBezTo>
                  <a:cubicBezTo>
                    <a:pt x="532" y="0"/>
                    <a:pt x="453" y="58"/>
                    <a:pt x="422" y="141"/>
                  </a:cubicBezTo>
                  <a:cubicBezTo>
                    <a:pt x="391" y="58"/>
                    <a:pt x="311" y="0"/>
                    <a:pt x="218" y="0"/>
                  </a:cubicBezTo>
                  <a:cubicBezTo>
                    <a:pt x="98" y="0"/>
                    <a:pt x="0" y="97"/>
                    <a:pt x="0" y="218"/>
                  </a:cubicBezTo>
                  <a:cubicBezTo>
                    <a:pt x="0" y="338"/>
                    <a:pt x="98" y="436"/>
                    <a:pt x="218" y="436"/>
                  </a:cubicBezTo>
                  <a:cubicBezTo>
                    <a:pt x="311" y="436"/>
                    <a:pt x="391" y="377"/>
                    <a:pt x="422" y="294"/>
                  </a:cubicBezTo>
                  <a:cubicBezTo>
                    <a:pt x="453" y="377"/>
                    <a:pt x="532" y="436"/>
                    <a:pt x="626" y="436"/>
                  </a:cubicBezTo>
                  <a:cubicBezTo>
                    <a:pt x="684" y="436"/>
                    <a:pt x="737" y="413"/>
                    <a:pt x="776" y="375"/>
                  </a:cubicBezTo>
                  <a:lnTo>
                    <a:pt x="740" y="336"/>
                  </a:lnTo>
                  <a:close/>
                  <a:moveTo>
                    <a:pt x="218" y="382"/>
                  </a:moveTo>
                  <a:cubicBezTo>
                    <a:pt x="128" y="382"/>
                    <a:pt x="55" y="309"/>
                    <a:pt x="55" y="219"/>
                  </a:cubicBezTo>
                  <a:cubicBezTo>
                    <a:pt x="55" y="128"/>
                    <a:pt x="128" y="55"/>
                    <a:pt x="218" y="55"/>
                  </a:cubicBezTo>
                  <a:cubicBezTo>
                    <a:pt x="308" y="55"/>
                    <a:pt x="381" y="128"/>
                    <a:pt x="381" y="219"/>
                  </a:cubicBezTo>
                  <a:cubicBezTo>
                    <a:pt x="381" y="309"/>
                    <a:pt x="308" y="382"/>
                    <a:pt x="218" y="3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 noEditPoints="1"/>
            </p:cNvSpPr>
            <p:nvPr/>
          </p:nvSpPr>
          <p:spPr bwMode="auto">
            <a:xfrm>
              <a:off x="603250" y="1054101"/>
              <a:ext cx="679450" cy="800100"/>
            </a:xfrm>
            <a:custGeom>
              <a:avLst/>
              <a:gdLst>
                <a:gd name="T0" fmla="*/ 313 w 756"/>
                <a:gd name="T1" fmla="*/ 0 h 888"/>
                <a:gd name="T2" fmla="*/ 296 w 756"/>
                <a:gd name="T3" fmla="*/ 1 h 888"/>
                <a:gd name="T4" fmla="*/ 296 w 756"/>
                <a:gd name="T5" fmla="*/ 0 h 888"/>
                <a:gd name="T6" fmla="*/ 0 w 756"/>
                <a:gd name="T7" fmla="*/ 0 h 888"/>
                <a:gd name="T8" fmla="*/ 0 w 756"/>
                <a:gd name="T9" fmla="*/ 888 h 888"/>
                <a:gd name="T10" fmla="*/ 296 w 756"/>
                <a:gd name="T11" fmla="*/ 888 h 888"/>
                <a:gd name="T12" fmla="*/ 296 w 756"/>
                <a:gd name="T13" fmla="*/ 888 h 888"/>
                <a:gd name="T14" fmla="*/ 311 w 756"/>
                <a:gd name="T15" fmla="*/ 888 h 888"/>
                <a:gd name="T16" fmla="*/ 756 w 756"/>
                <a:gd name="T17" fmla="*/ 442 h 888"/>
                <a:gd name="T18" fmla="*/ 313 w 756"/>
                <a:gd name="T19" fmla="*/ 0 h 888"/>
                <a:gd name="T20" fmla="*/ 257 w 756"/>
                <a:gd name="T21" fmla="*/ 326 h 888"/>
                <a:gd name="T22" fmla="*/ 349 w 756"/>
                <a:gd name="T23" fmla="*/ 92 h 888"/>
                <a:gd name="T24" fmla="*/ 411 w 756"/>
                <a:gd name="T25" fmla="*/ 341 h 888"/>
                <a:gd name="T26" fmla="*/ 317 w 756"/>
                <a:gd name="T27" fmla="*/ 578 h 888"/>
                <a:gd name="T28" fmla="*/ 257 w 756"/>
                <a:gd name="T29" fmla="*/ 326 h 888"/>
                <a:gd name="T30" fmla="*/ 234 w 756"/>
                <a:gd name="T31" fmla="*/ 790 h 888"/>
                <a:gd name="T32" fmla="*/ 118 w 756"/>
                <a:gd name="T33" fmla="*/ 558 h 888"/>
                <a:gd name="T34" fmla="*/ 212 w 756"/>
                <a:gd name="T35" fmla="*/ 279 h 888"/>
                <a:gd name="T36" fmla="*/ 273 w 756"/>
                <a:gd name="T37" fmla="*/ 573 h 888"/>
                <a:gd name="T38" fmla="*/ 278 w 756"/>
                <a:gd name="T39" fmla="*/ 667 h 888"/>
                <a:gd name="T40" fmla="*/ 234 w 756"/>
                <a:gd name="T41" fmla="*/ 790 h 888"/>
                <a:gd name="T42" fmla="*/ 505 w 756"/>
                <a:gd name="T43" fmla="*/ 664 h 888"/>
                <a:gd name="T44" fmla="*/ 278 w 756"/>
                <a:gd name="T45" fmla="*/ 789 h 888"/>
                <a:gd name="T46" fmla="*/ 395 w 756"/>
                <a:gd name="T47" fmla="*/ 559 h 888"/>
                <a:gd name="T48" fmla="*/ 616 w 756"/>
                <a:gd name="T49" fmla="*/ 426 h 888"/>
                <a:gd name="T50" fmla="*/ 505 w 756"/>
                <a:gd name="T51" fmla="*/ 664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6" h="888">
                  <a:moveTo>
                    <a:pt x="313" y="0"/>
                  </a:moveTo>
                  <a:cubicBezTo>
                    <a:pt x="307" y="0"/>
                    <a:pt x="302" y="0"/>
                    <a:pt x="296" y="1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88"/>
                    <a:pt x="0" y="888"/>
                    <a:pt x="0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301" y="888"/>
                    <a:pt x="306" y="888"/>
                    <a:pt x="311" y="888"/>
                  </a:cubicBezTo>
                  <a:cubicBezTo>
                    <a:pt x="556" y="888"/>
                    <a:pt x="756" y="686"/>
                    <a:pt x="756" y="442"/>
                  </a:cubicBezTo>
                  <a:cubicBezTo>
                    <a:pt x="756" y="197"/>
                    <a:pt x="557" y="1"/>
                    <a:pt x="313" y="0"/>
                  </a:cubicBezTo>
                  <a:close/>
                  <a:moveTo>
                    <a:pt x="257" y="326"/>
                  </a:moveTo>
                  <a:cubicBezTo>
                    <a:pt x="268" y="192"/>
                    <a:pt x="349" y="92"/>
                    <a:pt x="349" y="92"/>
                  </a:cubicBezTo>
                  <a:cubicBezTo>
                    <a:pt x="349" y="92"/>
                    <a:pt x="427" y="188"/>
                    <a:pt x="411" y="341"/>
                  </a:cubicBezTo>
                  <a:cubicBezTo>
                    <a:pt x="396" y="491"/>
                    <a:pt x="317" y="578"/>
                    <a:pt x="317" y="578"/>
                  </a:cubicBezTo>
                  <a:cubicBezTo>
                    <a:pt x="317" y="578"/>
                    <a:pt x="245" y="459"/>
                    <a:pt x="257" y="326"/>
                  </a:cubicBezTo>
                  <a:close/>
                  <a:moveTo>
                    <a:pt x="234" y="790"/>
                  </a:moveTo>
                  <a:cubicBezTo>
                    <a:pt x="234" y="790"/>
                    <a:pt x="127" y="667"/>
                    <a:pt x="118" y="558"/>
                  </a:cubicBezTo>
                  <a:cubicBezTo>
                    <a:pt x="105" y="410"/>
                    <a:pt x="212" y="279"/>
                    <a:pt x="212" y="279"/>
                  </a:cubicBezTo>
                  <a:cubicBezTo>
                    <a:pt x="205" y="483"/>
                    <a:pt x="273" y="573"/>
                    <a:pt x="273" y="573"/>
                  </a:cubicBezTo>
                  <a:cubicBezTo>
                    <a:pt x="273" y="573"/>
                    <a:pt x="289" y="597"/>
                    <a:pt x="278" y="667"/>
                  </a:cubicBezTo>
                  <a:cubicBezTo>
                    <a:pt x="267" y="736"/>
                    <a:pt x="234" y="790"/>
                    <a:pt x="234" y="790"/>
                  </a:cubicBezTo>
                  <a:close/>
                  <a:moveTo>
                    <a:pt x="505" y="664"/>
                  </a:moveTo>
                  <a:cubicBezTo>
                    <a:pt x="408" y="771"/>
                    <a:pt x="278" y="789"/>
                    <a:pt x="278" y="789"/>
                  </a:cubicBezTo>
                  <a:cubicBezTo>
                    <a:pt x="278" y="789"/>
                    <a:pt x="282" y="666"/>
                    <a:pt x="395" y="559"/>
                  </a:cubicBezTo>
                  <a:cubicBezTo>
                    <a:pt x="508" y="453"/>
                    <a:pt x="616" y="426"/>
                    <a:pt x="616" y="426"/>
                  </a:cubicBezTo>
                  <a:cubicBezTo>
                    <a:pt x="616" y="426"/>
                    <a:pt x="601" y="557"/>
                    <a:pt x="505" y="6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719320" y="1794510"/>
            <a:ext cx="5692775" cy="866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endParaRPr lang="zh-CN" altLang="en-US" sz="36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0" y="249555"/>
            <a:ext cx="946785" cy="45148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68275" y="6358255"/>
            <a:ext cx="295211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湖南一程智能科技有限公司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Hunan Yicheng Intelligent Technology Co.Lt</a:t>
            </a:r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zh-CN" sz="9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0540" y="1447800"/>
            <a:ext cx="68135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7-6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报警信息查询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1770" y="969010"/>
            <a:ext cx="10662285" cy="35623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168468" y="583664"/>
            <a:ext cx="608851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68468" y="231790"/>
            <a:ext cx="613846" cy="255727"/>
            <a:chOff x="603250" y="1054101"/>
            <a:chExt cx="1951038" cy="812800"/>
          </a:xfrm>
          <a:solidFill>
            <a:schemeClr val="bg1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2365375" y="1431926"/>
              <a:ext cx="188913" cy="407988"/>
            </a:xfrm>
            <a:custGeom>
              <a:avLst/>
              <a:gdLst>
                <a:gd name="T0" fmla="*/ 48 w 210"/>
                <a:gd name="T1" fmla="*/ 208 h 453"/>
                <a:gd name="T2" fmla="*/ 46 w 210"/>
                <a:gd name="T3" fmla="*/ 208 h 453"/>
                <a:gd name="T4" fmla="*/ 46 w 210"/>
                <a:gd name="T5" fmla="*/ 451 h 453"/>
                <a:gd name="T6" fmla="*/ 0 w 210"/>
                <a:gd name="T7" fmla="*/ 453 h 453"/>
                <a:gd name="T8" fmla="*/ 0 w 210"/>
                <a:gd name="T9" fmla="*/ 208 h 453"/>
                <a:gd name="T10" fmla="*/ 0 w 210"/>
                <a:gd name="T11" fmla="*/ 204 h 453"/>
                <a:gd name="T12" fmla="*/ 0 w 210"/>
                <a:gd name="T13" fmla="*/ 164 h 453"/>
                <a:gd name="T14" fmla="*/ 210 w 210"/>
                <a:gd name="T15" fmla="*/ 0 h 453"/>
                <a:gd name="T16" fmla="*/ 210 w 210"/>
                <a:gd name="T17" fmla="*/ 55 h 453"/>
                <a:gd name="T18" fmla="*/ 48 w 210"/>
                <a:gd name="T19" fmla="*/ 2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453">
                  <a:moveTo>
                    <a:pt x="48" y="208"/>
                  </a:moveTo>
                  <a:cubicBezTo>
                    <a:pt x="46" y="208"/>
                    <a:pt x="46" y="208"/>
                    <a:pt x="46" y="208"/>
                  </a:cubicBezTo>
                  <a:cubicBezTo>
                    <a:pt x="46" y="451"/>
                    <a:pt x="46" y="451"/>
                    <a:pt x="46" y="451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4" y="70"/>
                    <a:pt x="109" y="0"/>
                    <a:pt x="210" y="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125" y="57"/>
                    <a:pt x="56" y="123"/>
                    <a:pt x="48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2466975" y="1135063"/>
              <a:ext cx="71438" cy="231775"/>
            </a:xfrm>
            <a:custGeom>
              <a:avLst/>
              <a:gdLst>
                <a:gd name="T0" fmla="*/ 0 w 79"/>
                <a:gd name="T1" fmla="*/ 185 h 258"/>
                <a:gd name="T2" fmla="*/ 0 w 79"/>
                <a:gd name="T3" fmla="*/ 185 h 258"/>
                <a:gd name="T4" fmla="*/ 0 w 79"/>
                <a:gd name="T5" fmla="*/ 0 h 258"/>
                <a:gd name="T6" fmla="*/ 21 w 79"/>
                <a:gd name="T7" fmla="*/ 0 h 258"/>
                <a:gd name="T8" fmla="*/ 21 w 79"/>
                <a:gd name="T9" fmla="*/ 186 h 258"/>
                <a:gd name="T10" fmla="*/ 79 w 79"/>
                <a:gd name="T11" fmla="*/ 240 h 258"/>
                <a:gd name="T12" fmla="*/ 79 w 79"/>
                <a:gd name="T13" fmla="*/ 258 h 258"/>
                <a:gd name="T14" fmla="*/ 76 w 79"/>
                <a:gd name="T15" fmla="*/ 258 h 258"/>
                <a:gd name="T16" fmla="*/ 0 w 79"/>
                <a:gd name="T17" fmla="*/ 18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58"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24" y="216"/>
                    <a:pt x="48" y="240"/>
                    <a:pt x="79" y="240"/>
                  </a:cubicBezTo>
                  <a:cubicBezTo>
                    <a:pt x="79" y="258"/>
                    <a:pt x="79" y="258"/>
                    <a:pt x="79" y="258"/>
                  </a:cubicBezTo>
                  <a:cubicBezTo>
                    <a:pt x="78" y="258"/>
                    <a:pt x="77" y="258"/>
                    <a:pt x="76" y="258"/>
                  </a:cubicBezTo>
                  <a:cubicBezTo>
                    <a:pt x="35" y="258"/>
                    <a:pt x="1" y="226"/>
                    <a:pt x="0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2332038" y="1135063"/>
              <a:ext cx="69850" cy="231775"/>
            </a:xfrm>
            <a:custGeom>
              <a:avLst/>
              <a:gdLst>
                <a:gd name="T0" fmla="*/ 79 w 79"/>
                <a:gd name="T1" fmla="*/ 188 h 258"/>
                <a:gd name="T2" fmla="*/ 79 w 79"/>
                <a:gd name="T3" fmla="*/ 188 h 258"/>
                <a:gd name="T4" fmla="*/ 3 w 79"/>
                <a:gd name="T5" fmla="*/ 258 h 258"/>
                <a:gd name="T6" fmla="*/ 0 w 79"/>
                <a:gd name="T7" fmla="*/ 258 h 258"/>
                <a:gd name="T8" fmla="*/ 0 w 79"/>
                <a:gd name="T9" fmla="*/ 240 h 258"/>
                <a:gd name="T10" fmla="*/ 57 w 79"/>
                <a:gd name="T11" fmla="*/ 186 h 258"/>
                <a:gd name="T12" fmla="*/ 57 w 79"/>
                <a:gd name="T13" fmla="*/ 0 h 258"/>
                <a:gd name="T14" fmla="*/ 79 w 79"/>
                <a:gd name="T15" fmla="*/ 0 h 258"/>
                <a:gd name="T16" fmla="*/ 79 w 79"/>
                <a:gd name="T17" fmla="*/ 185 h 258"/>
                <a:gd name="T18" fmla="*/ 79 w 79"/>
                <a:gd name="T19" fmla="*/ 185 h 258"/>
                <a:gd name="T20" fmla="*/ 79 w 79"/>
                <a:gd name="T21" fmla="*/ 186 h 258"/>
                <a:gd name="T22" fmla="*/ 79 w 79"/>
                <a:gd name="T23" fmla="*/ 18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258">
                  <a:moveTo>
                    <a:pt x="79" y="188"/>
                  </a:moveTo>
                  <a:cubicBezTo>
                    <a:pt x="79" y="188"/>
                    <a:pt x="79" y="188"/>
                    <a:pt x="79" y="188"/>
                  </a:cubicBezTo>
                  <a:cubicBezTo>
                    <a:pt x="76" y="227"/>
                    <a:pt x="44" y="258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0" y="240"/>
                    <a:pt x="55" y="216"/>
                    <a:pt x="57" y="18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6"/>
                    <a:pt x="79" y="186"/>
                    <a:pt x="79" y="186"/>
                  </a:cubicBezTo>
                  <a:lnTo>
                    <a:pt x="79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1925638" y="1417638"/>
              <a:ext cx="430213" cy="449263"/>
            </a:xfrm>
            <a:custGeom>
              <a:avLst/>
              <a:gdLst>
                <a:gd name="T0" fmla="*/ 463 w 478"/>
                <a:gd name="T1" fmla="*/ 211 h 498"/>
                <a:gd name="T2" fmla="*/ 409 w 478"/>
                <a:gd name="T3" fmla="*/ 220 h 498"/>
                <a:gd name="T4" fmla="*/ 330 w 478"/>
                <a:gd name="T5" fmla="*/ 391 h 498"/>
                <a:gd name="T6" fmla="*/ 108 w 478"/>
                <a:gd name="T7" fmla="*/ 332 h 498"/>
                <a:gd name="T8" fmla="*/ 417 w 478"/>
                <a:gd name="T9" fmla="*/ 153 h 498"/>
                <a:gd name="T10" fmla="*/ 417 w 478"/>
                <a:gd name="T11" fmla="*/ 153 h 498"/>
                <a:gd name="T12" fmla="*/ 438 w 478"/>
                <a:gd name="T13" fmla="*/ 141 h 498"/>
                <a:gd name="T14" fmla="*/ 437 w 478"/>
                <a:gd name="T15" fmla="*/ 140 h 498"/>
                <a:gd name="T16" fmla="*/ 140 w 478"/>
                <a:gd name="T17" fmla="*/ 60 h 498"/>
                <a:gd name="T18" fmla="*/ 60 w 478"/>
                <a:gd name="T19" fmla="*/ 358 h 498"/>
                <a:gd name="T20" fmla="*/ 357 w 478"/>
                <a:gd name="T21" fmla="*/ 437 h 498"/>
                <a:gd name="T22" fmla="*/ 463 w 478"/>
                <a:gd name="T23" fmla="*/ 211 h 498"/>
                <a:gd name="T24" fmla="*/ 87 w 478"/>
                <a:gd name="T25" fmla="*/ 274 h 498"/>
                <a:gd name="T26" fmla="*/ 167 w 478"/>
                <a:gd name="T27" fmla="*/ 108 h 498"/>
                <a:gd name="T28" fmla="*/ 350 w 478"/>
                <a:gd name="T29" fmla="*/ 122 h 498"/>
                <a:gd name="T30" fmla="*/ 87 w 478"/>
                <a:gd name="T31" fmla="*/ 274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8" h="498">
                  <a:moveTo>
                    <a:pt x="463" y="211"/>
                  </a:moveTo>
                  <a:cubicBezTo>
                    <a:pt x="409" y="220"/>
                    <a:pt x="409" y="220"/>
                    <a:pt x="409" y="220"/>
                  </a:cubicBezTo>
                  <a:cubicBezTo>
                    <a:pt x="421" y="286"/>
                    <a:pt x="392" y="356"/>
                    <a:pt x="330" y="391"/>
                  </a:cubicBezTo>
                  <a:cubicBezTo>
                    <a:pt x="252" y="436"/>
                    <a:pt x="153" y="410"/>
                    <a:pt x="108" y="332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38" y="141"/>
                    <a:pt x="438" y="141"/>
                    <a:pt x="438" y="141"/>
                  </a:cubicBezTo>
                  <a:cubicBezTo>
                    <a:pt x="437" y="141"/>
                    <a:pt x="437" y="140"/>
                    <a:pt x="437" y="140"/>
                  </a:cubicBezTo>
                  <a:cubicBezTo>
                    <a:pt x="377" y="35"/>
                    <a:pt x="244" y="0"/>
                    <a:pt x="140" y="60"/>
                  </a:cubicBezTo>
                  <a:cubicBezTo>
                    <a:pt x="35" y="120"/>
                    <a:pt x="0" y="253"/>
                    <a:pt x="60" y="358"/>
                  </a:cubicBezTo>
                  <a:cubicBezTo>
                    <a:pt x="120" y="462"/>
                    <a:pt x="253" y="498"/>
                    <a:pt x="357" y="437"/>
                  </a:cubicBezTo>
                  <a:cubicBezTo>
                    <a:pt x="439" y="390"/>
                    <a:pt x="478" y="299"/>
                    <a:pt x="463" y="211"/>
                  </a:cubicBezTo>
                  <a:close/>
                  <a:moveTo>
                    <a:pt x="87" y="274"/>
                  </a:moveTo>
                  <a:cubicBezTo>
                    <a:pt x="78" y="209"/>
                    <a:pt x="107" y="142"/>
                    <a:pt x="167" y="108"/>
                  </a:cubicBezTo>
                  <a:cubicBezTo>
                    <a:pt x="227" y="73"/>
                    <a:pt x="299" y="81"/>
                    <a:pt x="350" y="122"/>
                  </a:cubicBezTo>
                  <a:lnTo>
                    <a:pt x="87" y="2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2073275" y="1250951"/>
              <a:ext cx="225425" cy="115888"/>
            </a:xfrm>
            <a:custGeom>
              <a:avLst/>
              <a:gdLst>
                <a:gd name="T0" fmla="*/ 172 w 251"/>
                <a:gd name="T1" fmla="*/ 58 h 128"/>
                <a:gd name="T2" fmla="*/ 172 w 251"/>
                <a:gd name="T3" fmla="*/ 58 h 128"/>
                <a:gd name="T4" fmla="*/ 172 w 251"/>
                <a:gd name="T5" fmla="*/ 56 h 128"/>
                <a:gd name="T6" fmla="*/ 172 w 251"/>
                <a:gd name="T7" fmla="*/ 55 h 128"/>
                <a:gd name="T8" fmla="*/ 172 w 251"/>
                <a:gd name="T9" fmla="*/ 55 h 128"/>
                <a:gd name="T10" fmla="*/ 172 w 251"/>
                <a:gd name="T11" fmla="*/ 22 h 128"/>
                <a:gd name="T12" fmla="*/ 79 w 251"/>
                <a:gd name="T13" fmla="*/ 22 h 128"/>
                <a:gd name="T14" fmla="*/ 79 w 251"/>
                <a:gd name="T15" fmla="*/ 55 h 128"/>
                <a:gd name="T16" fmla="*/ 79 w 251"/>
                <a:gd name="T17" fmla="*/ 55 h 128"/>
                <a:gd name="T18" fmla="*/ 79 w 251"/>
                <a:gd name="T19" fmla="*/ 56 h 128"/>
                <a:gd name="T20" fmla="*/ 79 w 251"/>
                <a:gd name="T21" fmla="*/ 58 h 128"/>
                <a:gd name="T22" fmla="*/ 79 w 251"/>
                <a:gd name="T23" fmla="*/ 58 h 128"/>
                <a:gd name="T24" fmla="*/ 3 w 251"/>
                <a:gd name="T25" fmla="*/ 128 h 128"/>
                <a:gd name="T26" fmla="*/ 0 w 251"/>
                <a:gd name="T27" fmla="*/ 128 h 128"/>
                <a:gd name="T28" fmla="*/ 0 w 251"/>
                <a:gd name="T29" fmla="*/ 110 h 128"/>
                <a:gd name="T30" fmla="*/ 57 w 251"/>
                <a:gd name="T31" fmla="*/ 56 h 128"/>
                <a:gd name="T32" fmla="*/ 57 w 251"/>
                <a:gd name="T33" fmla="*/ 22 h 128"/>
                <a:gd name="T34" fmla="*/ 57 w 251"/>
                <a:gd name="T35" fmla="*/ 0 h 128"/>
                <a:gd name="T36" fmla="*/ 79 w 251"/>
                <a:gd name="T37" fmla="*/ 0 h 128"/>
                <a:gd name="T38" fmla="*/ 172 w 251"/>
                <a:gd name="T39" fmla="*/ 0 h 128"/>
                <a:gd name="T40" fmla="*/ 179 w 251"/>
                <a:gd name="T41" fmla="*/ 0 h 128"/>
                <a:gd name="T42" fmla="*/ 194 w 251"/>
                <a:gd name="T43" fmla="*/ 0 h 128"/>
                <a:gd name="T44" fmla="*/ 194 w 251"/>
                <a:gd name="T45" fmla="*/ 56 h 128"/>
                <a:gd name="T46" fmla="*/ 251 w 251"/>
                <a:gd name="T47" fmla="*/ 110 h 128"/>
                <a:gd name="T48" fmla="*/ 251 w 251"/>
                <a:gd name="T49" fmla="*/ 128 h 128"/>
                <a:gd name="T50" fmla="*/ 248 w 251"/>
                <a:gd name="T51" fmla="*/ 128 h 128"/>
                <a:gd name="T52" fmla="*/ 172 w 251"/>
                <a:gd name="T53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1" h="128">
                  <a:moveTo>
                    <a:pt x="172" y="58"/>
                  </a:moveTo>
                  <a:cubicBezTo>
                    <a:pt x="172" y="58"/>
                    <a:pt x="172" y="58"/>
                    <a:pt x="172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2" y="56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6" y="97"/>
                    <a:pt x="43" y="128"/>
                    <a:pt x="3" y="128"/>
                  </a:cubicBezTo>
                  <a:cubicBezTo>
                    <a:pt x="2" y="128"/>
                    <a:pt x="1" y="128"/>
                    <a:pt x="0" y="1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0" y="110"/>
                    <a:pt x="55" y="86"/>
                    <a:pt x="57" y="56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6" y="86"/>
                    <a:pt x="221" y="110"/>
                    <a:pt x="251" y="110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0" y="128"/>
                    <a:pt x="249" y="128"/>
                    <a:pt x="248" y="128"/>
                  </a:cubicBezTo>
                  <a:cubicBezTo>
                    <a:pt x="208" y="128"/>
                    <a:pt x="175" y="97"/>
                    <a:pt x="172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2079625" y="1212851"/>
              <a:ext cx="212725" cy="31750"/>
            </a:xfrm>
            <a:custGeom>
              <a:avLst/>
              <a:gdLst>
                <a:gd name="T0" fmla="*/ 122 w 134"/>
                <a:gd name="T1" fmla="*/ 12 h 20"/>
                <a:gd name="T2" fmla="*/ 12 w 134"/>
                <a:gd name="T3" fmla="*/ 12 h 20"/>
                <a:gd name="T4" fmla="*/ 12 w 134"/>
                <a:gd name="T5" fmla="*/ 20 h 20"/>
                <a:gd name="T6" fmla="*/ 0 w 134"/>
                <a:gd name="T7" fmla="*/ 20 h 20"/>
                <a:gd name="T8" fmla="*/ 0 w 134"/>
                <a:gd name="T9" fmla="*/ 12 h 20"/>
                <a:gd name="T10" fmla="*/ 0 w 134"/>
                <a:gd name="T11" fmla="*/ 0 h 20"/>
                <a:gd name="T12" fmla="*/ 12 w 134"/>
                <a:gd name="T13" fmla="*/ 0 h 20"/>
                <a:gd name="T14" fmla="*/ 122 w 134"/>
                <a:gd name="T15" fmla="*/ 0 h 20"/>
                <a:gd name="T16" fmla="*/ 134 w 134"/>
                <a:gd name="T17" fmla="*/ 0 h 20"/>
                <a:gd name="T18" fmla="*/ 134 w 134"/>
                <a:gd name="T19" fmla="*/ 12 h 20"/>
                <a:gd name="T20" fmla="*/ 134 w 134"/>
                <a:gd name="T21" fmla="*/ 20 h 20"/>
                <a:gd name="T22" fmla="*/ 122 w 134"/>
                <a:gd name="T23" fmla="*/ 20 h 20"/>
                <a:gd name="T24" fmla="*/ 122 w 134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20">
                  <a:moveTo>
                    <a:pt x="122" y="12"/>
                  </a:moveTo>
                  <a:lnTo>
                    <a:pt x="12" y="12"/>
                  </a:lnTo>
                  <a:lnTo>
                    <a:pt x="12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34" y="12"/>
                  </a:lnTo>
                  <a:lnTo>
                    <a:pt x="134" y="20"/>
                  </a:lnTo>
                  <a:lnTo>
                    <a:pt x="122" y="20"/>
                  </a:lnTo>
                  <a:lnTo>
                    <a:pt x="122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2085975" y="1109663"/>
              <a:ext cx="200025" cy="90488"/>
            </a:xfrm>
            <a:custGeom>
              <a:avLst/>
              <a:gdLst>
                <a:gd name="T0" fmla="*/ 69 w 126"/>
                <a:gd name="T1" fmla="*/ 45 h 57"/>
                <a:gd name="T2" fmla="*/ 106 w 126"/>
                <a:gd name="T3" fmla="*/ 45 h 57"/>
                <a:gd name="T4" fmla="*/ 106 w 126"/>
                <a:gd name="T5" fmla="*/ 57 h 57"/>
                <a:gd name="T6" fmla="*/ 21 w 126"/>
                <a:gd name="T7" fmla="*/ 57 h 57"/>
                <a:gd name="T8" fmla="*/ 21 w 126"/>
                <a:gd name="T9" fmla="*/ 45 h 57"/>
                <a:gd name="T10" fmla="*/ 57 w 126"/>
                <a:gd name="T11" fmla="*/ 45 h 57"/>
                <a:gd name="T12" fmla="*/ 57 w 126"/>
                <a:gd name="T13" fmla="*/ 32 h 57"/>
                <a:gd name="T14" fmla="*/ 0 w 126"/>
                <a:gd name="T15" fmla="*/ 32 h 57"/>
                <a:gd name="T16" fmla="*/ 0 w 126"/>
                <a:gd name="T17" fmla="*/ 20 h 57"/>
                <a:gd name="T18" fmla="*/ 57 w 126"/>
                <a:gd name="T19" fmla="*/ 20 h 57"/>
                <a:gd name="T20" fmla="*/ 57 w 126"/>
                <a:gd name="T21" fmla="*/ 0 h 57"/>
                <a:gd name="T22" fmla="*/ 69 w 126"/>
                <a:gd name="T23" fmla="*/ 0 h 57"/>
                <a:gd name="T24" fmla="*/ 69 w 126"/>
                <a:gd name="T25" fmla="*/ 20 h 57"/>
                <a:gd name="T26" fmla="*/ 126 w 126"/>
                <a:gd name="T27" fmla="*/ 20 h 57"/>
                <a:gd name="T28" fmla="*/ 126 w 126"/>
                <a:gd name="T29" fmla="*/ 32 h 57"/>
                <a:gd name="T30" fmla="*/ 69 w 126"/>
                <a:gd name="T31" fmla="*/ 32 h 57"/>
                <a:gd name="T32" fmla="*/ 69 w 126"/>
                <a:gd name="T33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57">
                  <a:moveTo>
                    <a:pt x="69" y="45"/>
                  </a:moveTo>
                  <a:lnTo>
                    <a:pt x="106" y="45"/>
                  </a:lnTo>
                  <a:lnTo>
                    <a:pt x="106" y="57"/>
                  </a:lnTo>
                  <a:lnTo>
                    <a:pt x="21" y="57"/>
                  </a:lnTo>
                  <a:lnTo>
                    <a:pt x="21" y="45"/>
                  </a:lnTo>
                  <a:lnTo>
                    <a:pt x="57" y="45"/>
                  </a:lnTo>
                  <a:lnTo>
                    <a:pt x="57" y="32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69" y="0"/>
                  </a:lnTo>
                  <a:lnTo>
                    <a:pt x="69" y="20"/>
                  </a:lnTo>
                  <a:lnTo>
                    <a:pt x="126" y="20"/>
                  </a:lnTo>
                  <a:lnTo>
                    <a:pt x="126" y="32"/>
                  </a:lnTo>
                  <a:lnTo>
                    <a:pt x="69" y="32"/>
                  </a:lnTo>
                  <a:lnTo>
                    <a:pt x="6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1892300" y="1219201"/>
              <a:ext cx="142875" cy="149225"/>
            </a:xfrm>
            <a:custGeom>
              <a:avLst/>
              <a:gdLst>
                <a:gd name="T0" fmla="*/ 12 w 90"/>
                <a:gd name="T1" fmla="*/ 94 h 94"/>
                <a:gd name="T2" fmla="*/ 0 w 90"/>
                <a:gd name="T3" fmla="*/ 94 h 94"/>
                <a:gd name="T4" fmla="*/ 0 w 90"/>
                <a:gd name="T5" fmla="*/ 82 h 94"/>
                <a:gd name="T6" fmla="*/ 0 w 90"/>
                <a:gd name="T7" fmla="*/ 8 h 94"/>
                <a:gd name="T8" fmla="*/ 11 w 90"/>
                <a:gd name="T9" fmla="*/ 8 h 94"/>
                <a:gd name="T10" fmla="*/ 25 w 90"/>
                <a:gd name="T11" fmla="*/ 0 h 94"/>
                <a:gd name="T12" fmla="*/ 31 w 90"/>
                <a:gd name="T13" fmla="*/ 11 h 94"/>
                <a:gd name="T14" fmla="*/ 12 w 90"/>
                <a:gd name="T15" fmla="*/ 22 h 94"/>
                <a:gd name="T16" fmla="*/ 12 w 90"/>
                <a:gd name="T17" fmla="*/ 45 h 94"/>
                <a:gd name="T18" fmla="*/ 37 w 90"/>
                <a:gd name="T19" fmla="*/ 45 h 94"/>
                <a:gd name="T20" fmla="*/ 37 w 90"/>
                <a:gd name="T21" fmla="*/ 57 h 94"/>
                <a:gd name="T22" fmla="*/ 12 w 90"/>
                <a:gd name="T23" fmla="*/ 57 h 94"/>
                <a:gd name="T24" fmla="*/ 12 w 90"/>
                <a:gd name="T25" fmla="*/ 82 h 94"/>
                <a:gd name="T26" fmla="*/ 77 w 90"/>
                <a:gd name="T27" fmla="*/ 82 h 94"/>
                <a:gd name="T28" fmla="*/ 77 w 90"/>
                <a:gd name="T29" fmla="*/ 57 h 94"/>
                <a:gd name="T30" fmla="*/ 53 w 90"/>
                <a:gd name="T31" fmla="*/ 57 h 94"/>
                <a:gd name="T32" fmla="*/ 53 w 90"/>
                <a:gd name="T33" fmla="*/ 45 h 94"/>
                <a:gd name="T34" fmla="*/ 77 w 90"/>
                <a:gd name="T35" fmla="*/ 45 h 94"/>
                <a:gd name="T36" fmla="*/ 77 w 90"/>
                <a:gd name="T37" fmla="*/ 20 h 94"/>
                <a:gd name="T38" fmla="*/ 53 w 90"/>
                <a:gd name="T39" fmla="*/ 20 h 94"/>
                <a:gd name="T40" fmla="*/ 53 w 90"/>
                <a:gd name="T41" fmla="*/ 8 h 94"/>
                <a:gd name="T42" fmla="*/ 77 w 90"/>
                <a:gd name="T43" fmla="*/ 8 h 94"/>
                <a:gd name="T44" fmla="*/ 90 w 90"/>
                <a:gd name="T45" fmla="*/ 8 h 94"/>
                <a:gd name="T46" fmla="*/ 90 w 90"/>
                <a:gd name="T47" fmla="*/ 94 h 94"/>
                <a:gd name="T48" fmla="*/ 77 w 90"/>
                <a:gd name="T49" fmla="*/ 94 h 94"/>
                <a:gd name="T50" fmla="*/ 12 w 90"/>
                <a:gd name="T5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94">
                  <a:moveTo>
                    <a:pt x="12" y="94"/>
                  </a:moveTo>
                  <a:lnTo>
                    <a:pt x="0" y="94"/>
                  </a:lnTo>
                  <a:lnTo>
                    <a:pt x="0" y="82"/>
                  </a:lnTo>
                  <a:lnTo>
                    <a:pt x="0" y="8"/>
                  </a:lnTo>
                  <a:lnTo>
                    <a:pt x="11" y="8"/>
                  </a:lnTo>
                  <a:lnTo>
                    <a:pt x="25" y="0"/>
                  </a:lnTo>
                  <a:lnTo>
                    <a:pt x="31" y="11"/>
                  </a:lnTo>
                  <a:lnTo>
                    <a:pt x="12" y="22"/>
                  </a:lnTo>
                  <a:lnTo>
                    <a:pt x="12" y="45"/>
                  </a:lnTo>
                  <a:lnTo>
                    <a:pt x="37" y="45"/>
                  </a:lnTo>
                  <a:lnTo>
                    <a:pt x="37" y="57"/>
                  </a:lnTo>
                  <a:lnTo>
                    <a:pt x="12" y="57"/>
                  </a:lnTo>
                  <a:lnTo>
                    <a:pt x="12" y="82"/>
                  </a:lnTo>
                  <a:lnTo>
                    <a:pt x="77" y="82"/>
                  </a:lnTo>
                  <a:lnTo>
                    <a:pt x="77" y="57"/>
                  </a:lnTo>
                  <a:lnTo>
                    <a:pt x="53" y="57"/>
                  </a:lnTo>
                  <a:lnTo>
                    <a:pt x="53" y="45"/>
                  </a:lnTo>
                  <a:lnTo>
                    <a:pt x="77" y="45"/>
                  </a:lnTo>
                  <a:lnTo>
                    <a:pt x="77" y="20"/>
                  </a:lnTo>
                  <a:lnTo>
                    <a:pt x="53" y="20"/>
                  </a:lnTo>
                  <a:lnTo>
                    <a:pt x="53" y="8"/>
                  </a:lnTo>
                  <a:lnTo>
                    <a:pt x="77" y="8"/>
                  </a:lnTo>
                  <a:lnTo>
                    <a:pt x="90" y="8"/>
                  </a:lnTo>
                  <a:lnTo>
                    <a:pt x="90" y="94"/>
                  </a:lnTo>
                  <a:lnTo>
                    <a:pt x="77" y="94"/>
                  </a:lnTo>
                  <a:lnTo>
                    <a:pt x="12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1995488" y="1165226"/>
              <a:ext cx="39688" cy="46038"/>
            </a:xfrm>
            <a:custGeom>
              <a:avLst/>
              <a:gdLst>
                <a:gd name="T0" fmla="*/ 0 w 25"/>
                <a:gd name="T1" fmla="*/ 23 h 29"/>
                <a:gd name="T2" fmla="*/ 14 w 25"/>
                <a:gd name="T3" fmla="*/ 0 h 29"/>
                <a:gd name="T4" fmla="*/ 25 w 25"/>
                <a:gd name="T5" fmla="*/ 6 h 29"/>
                <a:gd name="T6" fmla="*/ 10 w 25"/>
                <a:gd name="T7" fmla="*/ 29 h 29"/>
                <a:gd name="T8" fmla="*/ 0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23"/>
                  </a:moveTo>
                  <a:lnTo>
                    <a:pt x="14" y="0"/>
                  </a:lnTo>
                  <a:lnTo>
                    <a:pt x="25" y="6"/>
                  </a:lnTo>
                  <a:lnTo>
                    <a:pt x="10" y="29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1938338" y="1158876"/>
              <a:ext cx="39688" cy="46038"/>
            </a:xfrm>
            <a:custGeom>
              <a:avLst/>
              <a:gdLst>
                <a:gd name="T0" fmla="*/ 25 w 25"/>
                <a:gd name="T1" fmla="*/ 23 h 29"/>
                <a:gd name="T2" fmla="*/ 14 w 25"/>
                <a:gd name="T3" fmla="*/ 29 h 29"/>
                <a:gd name="T4" fmla="*/ 0 w 25"/>
                <a:gd name="T5" fmla="*/ 6 h 29"/>
                <a:gd name="T6" fmla="*/ 10 w 25"/>
                <a:gd name="T7" fmla="*/ 0 h 29"/>
                <a:gd name="T8" fmla="*/ 25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25" y="23"/>
                  </a:moveTo>
                  <a:lnTo>
                    <a:pt x="14" y="29"/>
                  </a:lnTo>
                  <a:lnTo>
                    <a:pt x="0" y="6"/>
                  </a:lnTo>
                  <a:lnTo>
                    <a:pt x="10" y="0"/>
                  </a:lnTo>
                  <a:lnTo>
                    <a:pt x="25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1898650" y="1165226"/>
              <a:ext cx="39688" cy="46038"/>
            </a:xfrm>
            <a:custGeom>
              <a:avLst/>
              <a:gdLst>
                <a:gd name="T0" fmla="*/ 0 w 25"/>
                <a:gd name="T1" fmla="*/ 6 h 29"/>
                <a:gd name="T2" fmla="*/ 11 w 25"/>
                <a:gd name="T3" fmla="*/ 0 h 29"/>
                <a:gd name="T4" fmla="*/ 25 w 25"/>
                <a:gd name="T5" fmla="*/ 23 h 29"/>
                <a:gd name="T6" fmla="*/ 15 w 25"/>
                <a:gd name="T7" fmla="*/ 29 h 29"/>
                <a:gd name="T8" fmla="*/ 0 w 25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6"/>
                  </a:moveTo>
                  <a:lnTo>
                    <a:pt x="11" y="0"/>
                  </a:lnTo>
                  <a:lnTo>
                    <a:pt x="25" y="23"/>
                  </a:lnTo>
                  <a:lnTo>
                    <a:pt x="15" y="29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1892300" y="1109663"/>
              <a:ext cx="134938" cy="46038"/>
            </a:xfrm>
            <a:custGeom>
              <a:avLst/>
              <a:gdLst>
                <a:gd name="T0" fmla="*/ 0 w 85"/>
                <a:gd name="T1" fmla="*/ 17 h 29"/>
                <a:gd name="T2" fmla="*/ 82 w 85"/>
                <a:gd name="T3" fmla="*/ 0 h 29"/>
                <a:gd name="T4" fmla="*/ 85 w 85"/>
                <a:gd name="T5" fmla="*/ 11 h 29"/>
                <a:gd name="T6" fmla="*/ 3 w 85"/>
                <a:gd name="T7" fmla="*/ 29 h 29"/>
                <a:gd name="T8" fmla="*/ 0 w 85"/>
                <a:gd name="T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9">
                  <a:moveTo>
                    <a:pt x="0" y="17"/>
                  </a:moveTo>
                  <a:lnTo>
                    <a:pt x="82" y="0"/>
                  </a:lnTo>
                  <a:lnTo>
                    <a:pt x="85" y="11"/>
                  </a:lnTo>
                  <a:lnTo>
                    <a:pt x="3" y="29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1768475" y="1160463"/>
              <a:ext cx="117475" cy="207963"/>
            </a:xfrm>
            <a:custGeom>
              <a:avLst/>
              <a:gdLst>
                <a:gd name="T0" fmla="*/ 46 w 74"/>
                <a:gd name="T1" fmla="*/ 49 h 131"/>
                <a:gd name="T2" fmla="*/ 48 w 74"/>
                <a:gd name="T3" fmla="*/ 48 h 131"/>
                <a:gd name="T4" fmla="*/ 71 w 74"/>
                <a:gd name="T5" fmla="*/ 88 h 131"/>
                <a:gd name="T6" fmla="*/ 60 w 74"/>
                <a:gd name="T7" fmla="*/ 94 h 131"/>
                <a:gd name="T8" fmla="*/ 46 w 74"/>
                <a:gd name="T9" fmla="*/ 68 h 131"/>
                <a:gd name="T10" fmla="*/ 46 w 74"/>
                <a:gd name="T11" fmla="*/ 131 h 131"/>
                <a:gd name="T12" fmla="*/ 33 w 74"/>
                <a:gd name="T13" fmla="*/ 131 h 131"/>
                <a:gd name="T14" fmla="*/ 33 w 74"/>
                <a:gd name="T15" fmla="*/ 59 h 131"/>
                <a:gd name="T16" fmla="*/ 11 w 74"/>
                <a:gd name="T17" fmla="*/ 98 h 131"/>
                <a:gd name="T18" fmla="*/ 0 w 74"/>
                <a:gd name="T19" fmla="*/ 91 h 131"/>
                <a:gd name="T20" fmla="*/ 33 w 74"/>
                <a:gd name="T21" fmla="*/ 34 h 131"/>
                <a:gd name="T22" fmla="*/ 33 w 74"/>
                <a:gd name="T23" fmla="*/ 25 h 131"/>
                <a:gd name="T24" fmla="*/ 5 w 74"/>
                <a:gd name="T25" fmla="*/ 25 h 131"/>
                <a:gd name="T26" fmla="*/ 5 w 74"/>
                <a:gd name="T27" fmla="*/ 13 h 131"/>
                <a:gd name="T28" fmla="*/ 33 w 74"/>
                <a:gd name="T29" fmla="*/ 13 h 131"/>
                <a:gd name="T30" fmla="*/ 33 w 74"/>
                <a:gd name="T31" fmla="*/ 0 h 131"/>
                <a:gd name="T32" fmla="*/ 46 w 74"/>
                <a:gd name="T33" fmla="*/ 0 h 131"/>
                <a:gd name="T34" fmla="*/ 46 w 74"/>
                <a:gd name="T35" fmla="*/ 13 h 131"/>
                <a:gd name="T36" fmla="*/ 74 w 74"/>
                <a:gd name="T37" fmla="*/ 13 h 131"/>
                <a:gd name="T38" fmla="*/ 74 w 74"/>
                <a:gd name="T39" fmla="*/ 25 h 131"/>
                <a:gd name="T40" fmla="*/ 46 w 74"/>
                <a:gd name="T41" fmla="*/ 25 h 131"/>
                <a:gd name="T42" fmla="*/ 46 w 74"/>
                <a:gd name="T43" fmla="*/ 4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131">
                  <a:moveTo>
                    <a:pt x="46" y="49"/>
                  </a:moveTo>
                  <a:lnTo>
                    <a:pt x="48" y="48"/>
                  </a:lnTo>
                  <a:lnTo>
                    <a:pt x="71" y="88"/>
                  </a:lnTo>
                  <a:lnTo>
                    <a:pt x="60" y="94"/>
                  </a:lnTo>
                  <a:lnTo>
                    <a:pt x="46" y="68"/>
                  </a:lnTo>
                  <a:lnTo>
                    <a:pt x="46" y="131"/>
                  </a:lnTo>
                  <a:lnTo>
                    <a:pt x="33" y="131"/>
                  </a:lnTo>
                  <a:lnTo>
                    <a:pt x="33" y="59"/>
                  </a:lnTo>
                  <a:lnTo>
                    <a:pt x="11" y="98"/>
                  </a:lnTo>
                  <a:lnTo>
                    <a:pt x="0" y="91"/>
                  </a:lnTo>
                  <a:lnTo>
                    <a:pt x="33" y="34"/>
                  </a:lnTo>
                  <a:lnTo>
                    <a:pt x="33" y="25"/>
                  </a:lnTo>
                  <a:lnTo>
                    <a:pt x="5" y="25"/>
                  </a:lnTo>
                  <a:lnTo>
                    <a:pt x="5" y="13"/>
                  </a:lnTo>
                  <a:lnTo>
                    <a:pt x="33" y="1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13"/>
                  </a:lnTo>
                  <a:lnTo>
                    <a:pt x="74" y="13"/>
                  </a:lnTo>
                  <a:lnTo>
                    <a:pt x="74" y="25"/>
                  </a:lnTo>
                  <a:lnTo>
                    <a:pt x="46" y="25"/>
                  </a:lnTo>
                  <a:lnTo>
                    <a:pt x="46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1774825" y="1111251"/>
              <a:ext cx="103188" cy="44450"/>
            </a:xfrm>
            <a:custGeom>
              <a:avLst/>
              <a:gdLst>
                <a:gd name="T0" fmla="*/ 0 w 65"/>
                <a:gd name="T1" fmla="*/ 16 h 28"/>
                <a:gd name="T2" fmla="*/ 62 w 65"/>
                <a:gd name="T3" fmla="*/ 0 h 28"/>
                <a:gd name="T4" fmla="*/ 65 w 65"/>
                <a:gd name="T5" fmla="*/ 11 h 28"/>
                <a:gd name="T6" fmla="*/ 4 w 65"/>
                <a:gd name="T7" fmla="*/ 28 h 28"/>
                <a:gd name="T8" fmla="*/ 0 w 65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8">
                  <a:moveTo>
                    <a:pt x="0" y="16"/>
                  </a:moveTo>
                  <a:lnTo>
                    <a:pt x="62" y="0"/>
                  </a:lnTo>
                  <a:lnTo>
                    <a:pt x="65" y="11"/>
                  </a:lnTo>
                  <a:lnTo>
                    <a:pt x="4" y="28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1281113" y="1446213"/>
              <a:ext cx="698500" cy="392113"/>
            </a:xfrm>
            <a:custGeom>
              <a:avLst/>
              <a:gdLst>
                <a:gd name="T0" fmla="*/ 740 w 776"/>
                <a:gd name="T1" fmla="*/ 336 h 436"/>
                <a:gd name="T2" fmla="*/ 626 w 776"/>
                <a:gd name="T3" fmla="*/ 383 h 436"/>
                <a:gd name="T4" fmla="*/ 462 w 776"/>
                <a:gd name="T5" fmla="*/ 218 h 436"/>
                <a:gd name="T6" fmla="*/ 626 w 776"/>
                <a:gd name="T7" fmla="*/ 54 h 436"/>
                <a:gd name="T8" fmla="*/ 738 w 776"/>
                <a:gd name="T9" fmla="*/ 99 h 436"/>
                <a:gd name="T10" fmla="*/ 774 w 776"/>
                <a:gd name="T11" fmla="*/ 58 h 436"/>
                <a:gd name="T12" fmla="*/ 626 w 776"/>
                <a:gd name="T13" fmla="*/ 0 h 436"/>
                <a:gd name="T14" fmla="*/ 422 w 776"/>
                <a:gd name="T15" fmla="*/ 141 h 436"/>
                <a:gd name="T16" fmla="*/ 218 w 776"/>
                <a:gd name="T17" fmla="*/ 0 h 436"/>
                <a:gd name="T18" fmla="*/ 0 w 776"/>
                <a:gd name="T19" fmla="*/ 218 h 436"/>
                <a:gd name="T20" fmla="*/ 218 w 776"/>
                <a:gd name="T21" fmla="*/ 436 h 436"/>
                <a:gd name="T22" fmla="*/ 422 w 776"/>
                <a:gd name="T23" fmla="*/ 294 h 436"/>
                <a:gd name="T24" fmla="*/ 626 w 776"/>
                <a:gd name="T25" fmla="*/ 436 h 436"/>
                <a:gd name="T26" fmla="*/ 776 w 776"/>
                <a:gd name="T27" fmla="*/ 375 h 436"/>
                <a:gd name="T28" fmla="*/ 740 w 776"/>
                <a:gd name="T29" fmla="*/ 336 h 436"/>
                <a:gd name="T30" fmla="*/ 218 w 776"/>
                <a:gd name="T31" fmla="*/ 382 h 436"/>
                <a:gd name="T32" fmla="*/ 55 w 776"/>
                <a:gd name="T33" fmla="*/ 219 h 436"/>
                <a:gd name="T34" fmla="*/ 218 w 776"/>
                <a:gd name="T35" fmla="*/ 55 h 436"/>
                <a:gd name="T36" fmla="*/ 381 w 776"/>
                <a:gd name="T37" fmla="*/ 219 h 436"/>
                <a:gd name="T38" fmla="*/ 218 w 776"/>
                <a:gd name="T39" fmla="*/ 38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6" h="436">
                  <a:moveTo>
                    <a:pt x="740" y="336"/>
                  </a:moveTo>
                  <a:cubicBezTo>
                    <a:pt x="710" y="365"/>
                    <a:pt x="670" y="383"/>
                    <a:pt x="626" y="383"/>
                  </a:cubicBezTo>
                  <a:cubicBezTo>
                    <a:pt x="536" y="383"/>
                    <a:pt x="462" y="309"/>
                    <a:pt x="462" y="218"/>
                  </a:cubicBezTo>
                  <a:cubicBezTo>
                    <a:pt x="462" y="128"/>
                    <a:pt x="536" y="54"/>
                    <a:pt x="626" y="54"/>
                  </a:cubicBezTo>
                  <a:cubicBezTo>
                    <a:pt x="670" y="54"/>
                    <a:pt x="709" y="71"/>
                    <a:pt x="738" y="99"/>
                  </a:cubicBezTo>
                  <a:cubicBezTo>
                    <a:pt x="774" y="58"/>
                    <a:pt x="774" y="58"/>
                    <a:pt x="774" y="58"/>
                  </a:cubicBezTo>
                  <a:cubicBezTo>
                    <a:pt x="735" y="22"/>
                    <a:pt x="683" y="0"/>
                    <a:pt x="626" y="0"/>
                  </a:cubicBezTo>
                  <a:cubicBezTo>
                    <a:pt x="532" y="0"/>
                    <a:pt x="453" y="58"/>
                    <a:pt x="422" y="141"/>
                  </a:cubicBezTo>
                  <a:cubicBezTo>
                    <a:pt x="391" y="58"/>
                    <a:pt x="311" y="0"/>
                    <a:pt x="218" y="0"/>
                  </a:cubicBezTo>
                  <a:cubicBezTo>
                    <a:pt x="98" y="0"/>
                    <a:pt x="0" y="97"/>
                    <a:pt x="0" y="218"/>
                  </a:cubicBezTo>
                  <a:cubicBezTo>
                    <a:pt x="0" y="338"/>
                    <a:pt x="98" y="436"/>
                    <a:pt x="218" y="436"/>
                  </a:cubicBezTo>
                  <a:cubicBezTo>
                    <a:pt x="311" y="436"/>
                    <a:pt x="391" y="377"/>
                    <a:pt x="422" y="294"/>
                  </a:cubicBezTo>
                  <a:cubicBezTo>
                    <a:pt x="453" y="377"/>
                    <a:pt x="532" y="436"/>
                    <a:pt x="626" y="436"/>
                  </a:cubicBezTo>
                  <a:cubicBezTo>
                    <a:pt x="684" y="436"/>
                    <a:pt x="737" y="413"/>
                    <a:pt x="776" y="375"/>
                  </a:cubicBezTo>
                  <a:lnTo>
                    <a:pt x="740" y="336"/>
                  </a:lnTo>
                  <a:close/>
                  <a:moveTo>
                    <a:pt x="218" y="382"/>
                  </a:moveTo>
                  <a:cubicBezTo>
                    <a:pt x="128" y="382"/>
                    <a:pt x="55" y="309"/>
                    <a:pt x="55" y="219"/>
                  </a:cubicBezTo>
                  <a:cubicBezTo>
                    <a:pt x="55" y="128"/>
                    <a:pt x="128" y="55"/>
                    <a:pt x="218" y="55"/>
                  </a:cubicBezTo>
                  <a:cubicBezTo>
                    <a:pt x="308" y="55"/>
                    <a:pt x="381" y="128"/>
                    <a:pt x="381" y="219"/>
                  </a:cubicBezTo>
                  <a:cubicBezTo>
                    <a:pt x="381" y="309"/>
                    <a:pt x="308" y="382"/>
                    <a:pt x="218" y="3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 noEditPoints="1"/>
            </p:cNvSpPr>
            <p:nvPr/>
          </p:nvSpPr>
          <p:spPr bwMode="auto">
            <a:xfrm>
              <a:off x="603250" y="1054101"/>
              <a:ext cx="679450" cy="800100"/>
            </a:xfrm>
            <a:custGeom>
              <a:avLst/>
              <a:gdLst>
                <a:gd name="T0" fmla="*/ 313 w 756"/>
                <a:gd name="T1" fmla="*/ 0 h 888"/>
                <a:gd name="T2" fmla="*/ 296 w 756"/>
                <a:gd name="T3" fmla="*/ 1 h 888"/>
                <a:gd name="T4" fmla="*/ 296 w 756"/>
                <a:gd name="T5" fmla="*/ 0 h 888"/>
                <a:gd name="T6" fmla="*/ 0 w 756"/>
                <a:gd name="T7" fmla="*/ 0 h 888"/>
                <a:gd name="T8" fmla="*/ 0 w 756"/>
                <a:gd name="T9" fmla="*/ 888 h 888"/>
                <a:gd name="T10" fmla="*/ 296 w 756"/>
                <a:gd name="T11" fmla="*/ 888 h 888"/>
                <a:gd name="T12" fmla="*/ 296 w 756"/>
                <a:gd name="T13" fmla="*/ 888 h 888"/>
                <a:gd name="T14" fmla="*/ 311 w 756"/>
                <a:gd name="T15" fmla="*/ 888 h 888"/>
                <a:gd name="T16" fmla="*/ 756 w 756"/>
                <a:gd name="T17" fmla="*/ 442 h 888"/>
                <a:gd name="T18" fmla="*/ 313 w 756"/>
                <a:gd name="T19" fmla="*/ 0 h 888"/>
                <a:gd name="T20" fmla="*/ 257 w 756"/>
                <a:gd name="T21" fmla="*/ 326 h 888"/>
                <a:gd name="T22" fmla="*/ 349 w 756"/>
                <a:gd name="T23" fmla="*/ 92 h 888"/>
                <a:gd name="T24" fmla="*/ 411 w 756"/>
                <a:gd name="T25" fmla="*/ 341 h 888"/>
                <a:gd name="T26" fmla="*/ 317 w 756"/>
                <a:gd name="T27" fmla="*/ 578 h 888"/>
                <a:gd name="T28" fmla="*/ 257 w 756"/>
                <a:gd name="T29" fmla="*/ 326 h 888"/>
                <a:gd name="T30" fmla="*/ 234 w 756"/>
                <a:gd name="T31" fmla="*/ 790 h 888"/>
                <a:gd name="T32" fmla="*/ 118 w 756"/>
                <a:gd name="T33" fmla="*/ 558 h 888"/>
                <a:gd name="T34" fmla="*/ 212 w 756"/>
                <a:gd name="T35" fmla="*/ 279 h 888"/>
                <a:gd name="T36" fmla="*/ 273 w 756"/>
                <a:gd name="T37" fmla="*/ 573 h 888"/>
                <a:gd name="T38" fmla="*/ 278 w 756"/>
                <a:gd name="T39" fmla="*/ 667 h 888"/>
                <a:gd name="T40" fmla="*/ 234 w 756"/>
                <a:gd name="T41" fmla="*/ 790 h 888"/>
                <a:gd name="T42" fmla="*/ 505 w 756"/>
                <a:gd name="T43" fmla="*/ 664 h 888"/>
                <a:gd name="T44" fmla="*/ 278 w 756"/>
                <a:gd name="T45" fmla="*/ 789 h 888"/>
                <a:gd name="T46" fmla="*/ 395 w 756"/>
                <a:gd name="T47" fmla="*/ 559 h 888"/>
                <a:gd name="T48" fmla="*/ 616 w 756"/>
                <a:gd name="T49" fmla="*/ 426 h 888"/>
                <a:gd name="T50" fmla="*/ 505 w 756"/>
                <a:gd name="T51" fmla="*/ 664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6" h="888">
                  <a:moveTo>
                    <a:pt x="313" y="0"/>
                  </a:moveTo>
                  <a:cubicBezTo>
                    <a:pt x="307" y="0"/>
                    <a:pt x="302" y="0"/>
                    <a:pt x="296" y="1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88"/>
                    <a:pt x="0" y="888"/>
                    <a:pt x="0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301" y="888"/>
                    <a:pt x="306" y="888"/>
                    <a:pt x="311" y="888"/>
                  </a:cubicBezTo>
                  <a:cubicBezTo>
                    <a:pt x="556" y="888"/>
                    <a:pt x="756" y="686"/>
                    <a:pt x="756" y="442"/>
                  </a:cubicBezTo>
                  <a:cubicBezTo>
                    <a:pt x="756" y="197"/>
                    <a:pt x="557" y="1"/>
                    <a:pt x="313" y="0"/>
                  </a:cubicBezTo>
                  <a:close/>
                  <a:moveTo>
                    <a:pt x="257" y="326"/>
                  </a:moveTo>
                  <a:cubicBezTo>
                    <a:pt x="268" y="192"/>
                    <a:pt x="349" y="92"/>
                    <a:pt x="349" y="92"/>
                  </a:cubicBezTo>
                  <a:cubicBezTo>
                    <a:pt x="349" y="92"/>
                    <a:pt x="427" y="188"/>
                    <a:pt x="411" y="341"/>
                  </a:cubicBezTo>
                  <a:cubicBezTo>
                    <a:pt x="396" y="491"/>
                    <a:pt x="317" y="578"/>
                    <a:pt x="317" y="578"/>
                  </a:cubicBezTo>
                  <a:cubicBezTo>
                    <a:pt x="317" y="578"/>
                    <a:pt x="245" y="459"/>
                    <a:pt x="257" y="326"/>
                  </a:cubicBezTo>
                  <a:close/>
                  <a:moveTo>
                    <a:pt x="234" y="790"/>
                  </a:moveTo>
                  <a:cubicBezTo>
                    <a:pt x="234" y="790"/>
                    <a:pt x="127" y="667"/>
                    <a:pt x="118" y="558"/>
                  </a:cubicBezTo>
                  <a:cubicBezTo>
                    <a:pt x="105" y="410"/>
                    <a:pt x="212" y="279"/>
                    <a:pt x="212" y="279"/>
                  </a:cubicBezTo>
                  <a:cubicBezTo>
                    <a:pt x="205" y="483"/>
                    <a:pt x="273" y="573"/>
                    <a:pt x="273" y="573"/>
                  </a:cubicBezTo>
                  <a:cubicBezTo>
                    <a:pt x="273" y="573"/>
                    <a:pt x="289" y="597"/>
                    <a:pt x="278" y="667"/>
                  </a:cubicBezTo>
                  <a:cubicBezTo>
                    <a:pt x="267" y="736"/>
                    <a:pt x="234" y="790"/>
                    <a:pt x="234" y="790"/>
                  </a:cubicBezTo>
                  <a:close/>
                  <a:moveTo>
                    <a:pt x="505" y="664"/>
                  </a:moveTo>
                  <a:cubicBezTo>
                    <a:pt x="408" y="771"/>
                    <a:pt x="278" y="789"/>
                    <a:pt x="278" y="789"/>
                  </a:cubicBezTo>
                  <a:cubicBezTo>
                    <a:pt x="278" y="789"/>
                    <a:pt x="282" y="666"/>
                    <a:pt x="395" y="559"/>
                  </a:cubicBezTo>
                  <a:cubicBezTo>
                    <a:pt x="508" y="453"/>
                    <a:pt x="616" y="426"/>
                    <a:pt x="616" y="426"/>
                  </a:cubicBezTo>
                  <a:cubicBezTo>
                    <a:pt x="616" y="426"/>
                    <a:pt x="601" y="557"/>
                    <a:pt x="505" y="6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7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0" y="249555"/>
            <a:ext cx="946785" cy="4514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64870" y="1574800"/>
            <a:ext cx="53784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、设备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布局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组成图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3"/>
            </p:custDataLst>
          </p:nvPr>
        </p:nvSpPr>
        <p:spPr>
          <a:xfrm>
            <a:off x="168275" y="6358255"/>
            <a:ext cx="295211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湖南一程智能科技有限公司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Hunan Yicheng Intelligent Technology Co.Lt</a:t>
            </a:r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zh-CN" sz="9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0020" y="1003935"/>
            <a:ext cx="53784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13" descr="img_v3_02fq_67c3592c-4529-451e-85e2-e00fda6f360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2360" y="1955165"/>
            <a:ext cx="4703445" cy="39624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22755" y="361950"/>
            <a:ext cx="9579610" cy="15932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/>
              <a:t>箱体以清扫前进方向为基准区分左右，箱体内部接近开关、边刷、风机等均按左</a:t>
            </a:r>
            <a:r>
              <a:rPr lang="en-US" altLang="zh-CN"/>
              <a:t>1</a:t>
            </a:r>
            <a:r>
              <a:rPr lang="zh-CN" altLang="en-US"/>
              <a:t>右</a:t>
            </a:r>
            <a:r>
              <a:rPr lang="en-US" altLang="zh-CN"/>
              <a:t>2</a:t>
            </a:r>
            <a:r>
              <a:rPr lang="zh-CN" altLang="en-US"/>
              <a:t>定义；箱体旋转角度以边刷朝向后门架为</a:t>
            </a:r>
            <a:r>
              <a:rPr lang="en-US" altLang="zh-CN"/>
              <a:t>0</a:t>
            </a:r>
            <a:r>
              <a:rPr lang="zh-CN" altLang="en-US"/>
              <a:t>度基准，从上往下看，箱体逆时针旋转为正转，顺时针为反转，箱体转动范围为</a:t>
            </a:r>
            <a:r>
              <a:rPr lang="en-US" altLang="zh-CN"/>
              <a:t>0-270</a:t>
            </a:r>
            <a:r>
              <a:rPr lang="en-US" altLang="en-US"/>
              <a:t>°</a:t>
            </a:r>
            <a:r>
              <a:rPr lang="zh-CN" altLang="en-US"/>
              <a:t>，箱体转动时只有旋转架以下部分转动，旋转架和悬挂架不动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5300" y="330200"/>
            <a:ext cx="7985760" cy="5471160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168468" y="583664"/>
            <a:ext cx="608851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68468" y="231790"/>
            <a:ext cx="613846" cy="255727"/>
            <a:chOff x="603250" y="1054101"/>
            <a:chExt cx="1951038" cy="812800"/>
          </a:xfrm>
          <a:solidFill>
            <a:schemeClr val="bg1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2365375" y="1431926"/>
              <a:ext cx="188913" cy="407988"/>
            </a:xfrm>
            <a:custGeom>
              <a:avLst/>
              <a:gdLst>
                <a:gd name="T0" fmla="*/ 48 w 210"/>
                <a:gd name="T1" fmla="*/ 208 h 453"/>
                <a:gd name="T2" fmla="*/ 46 w 210"/>
                <a:gd name="T3" fmla="*/ 208 h 453"/>
                <a:gd name="T4" fmla="*/ 46 w 210"/>
                <a:gd name="T5" fmla="*/ 451 h 453"/>
                <a:gd name="T6" fmla="*/ 0 w 210"/>
                <a:gd name="T7" fmla="*/ 453 h 453"/>
                <a:gd name="T8" fmla="*/ 0 w 210"/>
                <a:gd name="T9" fmla="*/ 208 h 453"/>
                <a:gd name="T10" fmla="*/ 0 w 210"/>
                <a:gd name="T11" fmla="*/ 204 h 453"/>
                <a:gd name="T12" fmla="*/ 0 w 210"/>
                <a:gd name="T13" fmla="*/ 164 h 453"/>
                <a:gd name="T14" fmla="*/ 210 w 210"/>
                <a:gd name="T15" fmla="*/ 0 h 453"/>
                <a:gd name="T16" fmla="*/ 210 w 210"/>
                <a:gd name="T17" fmla="*/ 55 h 453"/>
                <a:gd name="T18" fmla="*/ 48 w 210"/>
                <a:gd name="T19" fmla="*/ 2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453">
                  <a:moveTo>
                    <a:pt x="48" y="208"/>
                  </a:moveTo>
                  <a:cubicBezTo>
                    <a:pt x="46" y="208"/>
                    <a:pt x="46" y="208"/>
                    <a:pt x="46" y="208"/>
                  </a:cubicBezTo>
                  <a:cubicBezTo>
                    <a:pt x="46" y="451"/>
                    <a:pt x="46" y="451"/>
                    <a:pt x="46" y="451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4" y="70"/>
                    <a:pt x="109" y="0"/>
                    <a:pt x="210" y="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125" y="57"/>
                    <a:pt x="56" y="123"/>
                    <a:pt x="48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2466975" y="1135063"/>
              <a:ext cx="71438" cy="231775"/>
            </a:xfrm>
            <a:custGeom>
              <a:avLst/>
              <a:gdLst>
                <a:gd name="T0" fmla="*/ 0 w 79"/>
                <a:gd name="T1" fmla="*/ 185 h 258"/>
                <a:gd name="T2" fmla="*/ 0 w 79"/>
                <a:gd name="T3" fmla="*/ 185 h 258"/>
                <a:gd name="T4" fmla="*/ 0 w 79"/>
                <a:gd name="T5" fmla="*/ 0 h 258"/>
                <a:gd name="T6" fmla="*/ 21 w 79"/>
                <a:gd name="T7" fmla="*/ 0 h 258"/>
                <a:gd name="T8" fmla="*/ 21 w 79"/>
                <a:gd name="T9" fmla="*/ 186 h 258"/>
                <a:gd name="T10" fmla="*/ 79 w 79"/>
                <a:gd name="T11" fmla="*/ 240 h 258"/>
                <a:gd name="T12" fmla="*/ 79 w 79"/>
                <a:gd name="T13" fmla="*/ 258 h 258"/>
                <a:gd name="T14" fmla="*/ 76 w 79"/>
                <a:gd name="T15" fmla="*/ 258 h 258"/>
                <a:gd name="T16" fmla="*/ 0 w 79"/>
                <a:gd name="T17" fmla="*/ 18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58"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24" y="216"/>
                    <a:pt x="48" y="240"/>
                    <a:pt x="79" y="240"/>
                  </a:cubicBezTo>
                  <a:cubicBezTo>
                    <a:pt x="79" y="258"/>
                    <a:pt x="79" y="258"/>
                    <a:pt x="79" y="258"/>
                  </a:cubicBezTo>
                  <a:cubicBezTo>
                    <a:pt x="78" y="258"/>
                    <a:pt x="77" y="258"/>
                    <a:pt x="76" y="258"/>
                  </a:cubicBezTo>
                  <a:cubicBezTo>
                    <a:pt x="35" y="258"/>
                    <a:pt x="1" y="226"/>
                    <a:pt x="0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2332038" y="1135063"/>
              <a:ext cx="69850" cy="231775"/>
            </a:xfrm>
            <a:custGeom>
              <a:avLst/>
              <a:gdLst>
                <a:gd name="T0" fmla="*/ 79 w 79"/>
                <a:gd name="T1" fmla="*/ 188 h 258"/>
                <a:gd name="T2" fmla="*/ 79 w 79"/>
                <a:gd name="T3" fmla="*/ 188 h 258"/>
                <a:gd name="T4" fmla="*/ 3 w 79"/>
                <a:gd name="T5" fmla="*/ 258 h 258"/>
                <a:gd name="T6" fmla="*/ 0 w 79"/>
                <a:gd name="T7" fmla="*/ 258 h 258"/>
                <a:gd name="T8" fmla="*/ 0 w 79"/>
                <a:gd name="T9" fmla="*/ 240 h 258"/>
                <a:gd name="T10" fmla="*/ 57 w 79"/>
                <a:gd name="T11" fmla="*/ 186 h 258"/>
                <a:gd name="T12" fmla="*/ 57 w 79"/>
                <a:gd name="T13" fmla="*/ 0 h 258"/>
                <a:gd name="T14" fmla="*/ 79 w 79"/>
                <a:gd name="T15" fmla="*/ 0 h 258"/>
                <a:gd name="T16" fmla="*/ 79 w 79"/>
                <a:gd name="T17" fmla="*/ 185 h 258"/>
                <a:gd name="T18" fmla="*/ 79 w 79"/>
                <a:gd name="T19" fmla="*/ 185 h 258"/>
                <a:gd name="T20" fmla="*/ 79 w 79"/>
                <a:gd name="T21" fmla="*/ 186 h 258"/>
                <a:gd name="T22" fmla="*/ 79 w 79"/>
                <a:gd name="T23" fmla="*/ 18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258">
                  <a:moveTo>
                    <a:pt x="79" y="188"/>
                  </a:moveTo>
                  <a:cubicBezTo>
                    <a:pt x="79" y="188"/>
                    <a:pt x="79" y="188"/>
                    <a:pt x="79" y="188"/>
                  </a:cubicBezTo>
                  <a:cubicBezTo>
                    <a:pt x="76" y="227"/>
                    <a:pt x="44" y="258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0" y="240"/>
                    <a:pt x="55" y="216"/>
                    <a:pt x="57" y="18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6"/>
                    <a:pt x="79" y="186"/>
                    <a:pt x="79" y="186"/>
                  </a:cubicBezTo>
                  <a:lnTo>
                    <a:pt x="79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1925638" y="1417638"/>
              <a:ext cx="430213" cy="449263"/>
            </a:xfrm>
            <a:custGeom>
              <a:avLst/>
              <a:gdLst>
                <a:gd name="T0" fmla="*/ 463 w 478"/>
                <a:gd name="T1" fmla="*/ 211 h 498"/>
                <a:gd name="T2" fmla="*/ 409 w 478"/>
                <a:gd name="T3" fmla="*/ 220 h 498"/>
                <a:gd name="T4" fmla="*/ 330 w 478"/>
                <a:gd name="T5" fmla="*/ 391 h 498"/>
                <a:gd name="T6" fmla="*/ 108 w 478"/>
                <a:gd name="T7" fmla="*/ 332 h 498"/>
                <a:gd name="T8" fmla="*/ 417 w 478"/>
                <a:gd name="T9" fmla="*/ 153 h 498"/>
                <a:gd name="T10" fmla="*/ 417 w 478"/>
                <a:gd name="T11" fmla="*/ 153 h 498"/>
                <a:gd name="T12" fmla="*/ 438 w 478"/>
                <a:gd name="T13" fmla="*/ 141 h 498"/>
                <a:gd name="T14" fmla="*/ 437 w 478"/>
                <a:gd name="T15" fmla="*/ 140 h 498"/>
                <a:gd name="T16" fmla="*/ 140 w 478"/>
                <a:gd name="T17" fmla="*/ 60 h 498"/>
                <a:gd name="T18" fmla="*/ 60 w 478"/>
                <a:gd name="T19" fmla="*/ 358 h 498"/>
                <a:gd name="T20" fmla="*/ 357 w 478"/>
                <a:gd name="T21" fmla="*/ 437 h 498"/>
                <a:gd name="T22" fmla="*/ 463 w 478"/>
                <a:gd name="T23" fmla="*/ 211 h 498"/>
                <a:gd name="T24" fmla="*/ 87 w 478"/>
                <a:gd name="T25" fmla="*/ 274 h 498"/>
                <a:gd name="T26" fmla="*/ 167 w 478"/>
                <a:gd name="T27" fmla="*/ 108 h 498"/>
                <a:gd name="T28" fmla="*/ 350 w 478"/>
                <a:gd name="T29" fmla="*/ 122 h 498"/>
                <a:gd name="T30" fmla="*/ 87 w 478"/>
                <a:gd name="T31" fmla="*/ 274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8" h="498">
                  <a:moveTo>
                    <a:pt x="463" y="211"/>
                  </a:moveTo>
                  <a:cubicBezTo>
                    <a:pt x="409" y="220"/>
                    <a:pt x="409" y="220"/>
                    <a:pt x="409" y="220"/>
                  </a:cubicBezTo>
                  <a:cubicBezTo>
                    <a:pt x="421" y="286"/>
                    <a:pt x="392" y="356"/>
                    <a:pt x="330" y="391"/>
                  </a:cubicBezTo>
                  <a:cubicBezTo>
                    <a:pt x="252" y="436"/>
                    <a:pt x="153" y="410"/>
                    <a:pt x="108" y="332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38" y="141"/>
                    <a:pt x="438" y="141"/>
                    <a:pt x="438" y="141"/>
                  </a:cubicBezTo>
                  <a:cubicBezTo>
                    <a:pt x="437" y="141"/>
                    <a:pt x="437" y="140"/>
                    <a:pt x="437" y="140"/>
                  </a:cubicBezTo>
                  <a:cubicBezTo>
                    <a:pt x="377" y="35"/>
                    <a:pt x="244" y="0"/>
                    <a:pt x="140" y="60"/>
                  </a:cubicBezTo>
                  <a:cubicBezTo>
                    <a:pt x="35" y="120"/>
                    <a:pt x="0" y="253"/>
                    <a:pt x="60" y="358"/>
                  </a:cubicBezTo>
                  <a:cubicBezTo>
                    <a:pt x="120" y="462"/>
                    <a:pt x="253" y="498"/>
                    <a:pt x="357" y="437"/>
                  </a:cubicBezTo>
                  <a:cubicBezTo>
                    <a:pt x="439" y="390"/>
                    <a:pt x="478" y="299"/>
                    <a:pt x="463" y="211"/>
                  </a:cubicBezTo>
                  <a:close/>
                  <a:moveTo>
                    <a:pt x="87" y="274"/>
                  </a:moveTo>
                  <a:cubicBezTo>
                    <a:pt x="78" y="209"/>
                    <a:pt x="107" y="142"/>
                    <a:pt x="167" y="108"/>
                  </a:cubicBezTo>
                  <a:cubicBezTo>
                    <a:pt x="227" y="73"/>
                    <a:pt x="299" y="81"/>
                    <a:pt x="350" y="122"/>
                  </a:cubicBezTo>
                  <a:lnTo>
                    <a:pt x="87" y="2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2073275" y="1250951"/>
              <a:ext cx="225425" cy="115888"/>
            </a:xfrm>
            <a:custGeom>
              <a:avLst/>
              <a:gdLst>
                <a:gd name="T0" fmla="*/ 172 w 251"/>
                <a:gd name="T1" fmla="*/ 58 h 128"/>
                <a:gd name="T2" fmla="*/ 172 w 251"/>
                <a:gd name="T3" fmla="*/ 58 h 128"/>
                <a:gd name="T4" fmla="*/ 172 w 251"/>
                <a:gd name="T5" fmla="*/ 56 h 128"/>
                <a:gd name="T6" fmla="*/ 172 w 251"/>
                <a:gd name="T7" fmla="*/ 55 h 128"/>
                <a:gd name="T8" fmla="*/ 172 w 251"/>
                <a:gd name="T9" fmla="*/ 55 h 128"/>
                <a:gd name="T10" fmla="*/ 172 w 251"/>
                <a:gd name="T11" fmla="*/ 22 h 128"/>
                <a:gd name="T12" fmla="*/ 79 w 251"/>
                <a:gd name="T13" fmla="*/ 22 h 128"/>
                <a:gd name="T14" fmla="*/ 79 w 251"/>
                <a:gd name="T15" fmla="*/ 55 h 128"/>
                <a:gd name="T16" fmla="*/ 79 w 251"/>
                <a:gd name="T17" fmla="*/ 55 h 128"/>
                <a:gd name="T18" fmla="*/ 79 w 251"/>
                <a:gd name="T19" fmla="*/ 56 h 128"/>
                <a:gd name="T20" fmla="*/ 79 w 251"/>
                <a:gd name="T21" fmla="*/ 58 h 128"/>
                <a:gd name="T22" fmla="*/ 79 w 251"/>
                <a:gd name="T23" fmla="*/ 58 h 128"/>
                <a:gd name="T24" fmla="*/ 3 w 251"/>
                <a:gd name="T25" fmla="*/ 128 h 128"/>
                <a:gd name="T26" fmla="*/ 0 w 251"/>
                <a:gd name="T27" fmla="*/ 128 h 128"/>
                <a:gd name="T28" fmla="*/ 0 w 251"/>
                <a:gd name="T29" fmla="*/ 110 h 128"/>
                <a:gd name="T30" fmla="*/ 57 w 251"/>
                <a:gd name="T31" fmla="*/ 56 h 128"/>
                <a:gd name="T32" fmla="*/ 57 w 251"/>
                <a:gd name="T33" fmla="*/ 22 h 128"/>
                <a:gd name="T34" fmla="*/ 57 w 251"/>
                <a:gd name="T35" fmla="*/ 0 h 128"/>
                <a:gd name="T36" fmla="*/ 79 w 251"/>
                <a:gd name="T37" fmla="*/ 0 h 128"/>
                <a:gd name="T38" fmla="*/ 172 w 251"/>
                <a:gd name="T39" fmla="*/ 0 h 128"/>
                <a:gd name="T40" fmla="*/ 179 w 251"/>
                <a:gd name="T41" fmla="*/ 0 h 128"/>
                <a:gd name="T42" fmla="*/ 194 w 251"/>
                <a:gd name="T43" fmla="*/ 0 h 128"/>
                <a:gd name="T44" fmla="*/ 194 w 251"/>
                <a:gd name="T45" fmla="*/ 56 h 128"/>
                <a:gd name="T46" fmla="*/ 251 w 251"/>
                <a:gd name="T47" fmla="*/ 110 h 128"/>
                <a:gd name="T48" fmla="*/ 251 w 251"/>
                <a:gd name="T49" fmla="*/ 128 h 128"/>
                <a:gd name="T50" fmla="*/ 248 w 251"/>
                <a:gd name="T51" fmla="*/ 128 h 128"/>
                <a:gd name="T52" fmla="*/ 172 w 251"/>
                <a:gd name="T53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1" h="128">
                  <a:moveTo>
                    <a:pt x="172" y="58"/>
                  </a:moveTo>
                  <a:cubicBezTo>
                    <a:pt x="172" y="58"/>
                    <a:pt x="172" y="58"/>
                    <a:pt x="172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2" y="56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6" y="97"/>
                    <a:pt x="43" y="128"/>
                    <a:pt x="3" y="128"/>
                  </a:cubicBezTo>
                  <a:cubicBezTo>
                    <a:pt x="2" y="128"/>
                    <a:pt x="1" y="128"/>
                    <a:pt x="0" y="1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0" y="110"/>
                    <a:pt x="55" y="86"/>
                    <a:pt x="57" y="56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6" y="86"/>
                    <a:pt x="221" y="110"/>
                    <a:pt x="251" y="110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0" y="128"/>
                    <a:pt x="249" y="128"/>
                    <a:pt x="248" y="128"/>
                  </a:cubicBezTo>
                  <a:cubicBezTo>
                    <a:pt x="208" y="128"/>
                    <a:pt x="175" y="97"/>
                    <a:pt x="172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2079625" y="1212851"/>
              <a:ext cx="212725" cy="31750"/>
            </a:xfrm>
            <a:custGeom>
              <a:avLst/>
              <a:gdLst>
                <a:gd name="T0" fmla="*/ 122 w 134"/>
                <a:gd name="T1" fmla="*/ 12 h 20"/>
                <a:gd name="T2" fmla="*/ 12 w 134"/>
                <a:gd name="T3" fmla="*/ 12 h 20"/>
                <a:gd name="T4" fmla="*/ 12 w 134"/>
                <a:gd name="T5" fmla="*/ 20 h 20"/>
                <a:gd name="T6" fmla="*/ 0 w 134"/>
                <a:gd name="T7" fmla="*/ 20 h 20"/>
                <a:gd name="T8" fmla="*/ 0 w 134"/>
                <a:gd name="T9" fmla="*/ 12 h 20"/>
                <a:gd name="T10" fmla="*/ 0 w 134"/>
                <a:gd name="T11" fmla="*/ 0 h 20"/>
                <a:gd name="T12" fmla="*/ 12 w 134"/>
                <a:gd name="T13" fmla="*/ 0 h 20"/>
                <a:gd name="T14" fmla="*/ 122 w 134"/>
                <a:gd name="T15" fmla="*/ 0 h 20"/>
                <a:gd name="T16" fmla="*/ 134 w 134"/>
                <a:gd name="T17" fmla="*/ 0 h 20"/>
                <a:gd name="T18" fmla="*/ 134 w 134"/>
                <a:gd name="T19" fmla="*/ 12 h 20"/>
                <a:gd name="T20" fmla="*/ 134 w 134"/>
                <a:gd name="T21" fmla="*/ 20 h 20"/>
                <a:gd name="T22" fmla="*/ 122 w 134"/>
                <a:gd name="T23" fmla="*/ 20 h 20"/>
                <a:gd name="T24" fmla="*/ 122 w 134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20">
                  <a:moveTo>
                    <a:pt x="122" y="12"/>
                  </a:moveTo>
                  <a:lnTo>
                    <a:pt x="12" y="12"/>
                  </a:lnTo>
                  <a:lnTo>
                    <a:pt x="12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34" y="12"/>
                  </a:lnTo>
                  <a:lnTo>
                    <a:pt x="134" y="20"/>
                  </a:lnTo>
                  <a:lnTo>
                    <a:pt x="122" y="20"/>
                  </a:lnTo>
                  <a:lnTo>
                    <a:pt x="122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2085975" y="1109663"/>
              <a:ext cx="200025" cy="90488"/>
            </a:xfrm>
            <a:custGeom>
              <a:avLst/>
              <a:gdLst>
                <a:gd name="T0" fmla="*/ 69 w 126"/>
                <a:gd name="T1" fmla="*/ 45 h 57"/>
                <a:gd name="T2" fmla="*/ 106 w 126"/>
                <a:gd name="T3" fmla="*/ 45 h 57"/>
                <a:gd name="T4" fmla="*/ 106 w 126"/>
                <a:gd name="T5" fmla="*/ 57 h 57"/>
                <a:gd name="T6" fmla="*/ 21 w 126"/>
                <a:gd name="T7" fmla="*/ 57 h 57"/>
                <a:gd name="T8" fmla="*/ 21 w 126"/>
                <a:gd name="T9" fmla="*/ 45 h 57"/>
                <a:gd name="T10" fmla="*/ 57 w 126"/>
                <a:gd name="T11" fmla="*/ 45 h 57"/>
                <a:gd name="T12" fmla="*/ 57 w 126"/>
                <a:gd name="T13" fmla="*/ 32 h 57"/>
                <a:gd name="T14" fmla="*/ 0 w 126"/>
                <a:gd name="T15" fmla="*/ 32 h 57"/>
                <a:gd name="T16" fmla="*/ 0 w 126"/>
                <a:gd name="T17" fmla="*/ 20 h 57"/>
                <a:gd name="T18" fmla="*/ 57 w 126"/>
                <a:gd name="T19" fmla="*/ 20 h 57"/>
                <a:gd name="T20" fmla="*/ 57 w 126"/>
                <a:gd name="T21" fmla="*/ 0 h 57"/>
                <a:gd name="T22" fmla="*/ 69 w 126"/>
                <a:gd name="T23" fmla="*/ 0 h 57"/>
                <a:gd name="T24" fmla="*/ 69 w 126"/>
                <a:gd name="T25" fmla="*/ 20 h 57"/>
                <a:gd name="T26" fmla="*/ 126 w 126"/>
                <a:gd name="T27" fmla="*/ 20 h 57"/>
                <a:gd name="T28" fmla="*/ 126 w 126"/>
                <a:gd name="T29" fmla="*/ 32 h 57"/>
                <a:gd name="T30" fmla="*/ 69 w 126"/>
                <a:gd name="T31" fmla="*/ 32 h 57"/>
                <a:gd name="T32" fmla="*/ 69 w 126"/>
                <a:gd name="T33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57">
                  <a:moveTo>
                    <a:pt x="69" y="45"/>
                  </a:moveTo>
                  <a:lnTo>
                    <a:pt x="106" y="45"/>
                  </a:lnTo>
                  <a:lnTo>
                    <a:pt x="106" y="57"/>
                  </a:lnTo>
                  <a:lnTo>
                    <a:pt x="21" y="57"/>
                  </a:lnTo>
                  <a:lnTo>
                    <a:pt x="21" y="45"/>
                  </a:lnTo>
                  <a:lnTo>
                    <a:pt x="57" y="45"/>
                  </a:lnTo>
                  <a:lnTo>
                    <a:pt x="57" y="32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69" y="0"/>
                  </a:lnTo>
                  <a:lnTo>
                    <a:pt x="69" y="20"/>
                  </a:lnTo>
                  <a:lnTo>
                    <a:pt x="126" y="20"/>
                  </a:lnTo>
                  <a:lnTo>
                    <a:pt x="126" y="32"/>
                  </a:lnTo>
                  <a:lnTo>
                    <a:pt x="69" y="32"/>
                  </a:lnTo>
                  <a:lnTo>
                    <a:pt x="6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1892300" y="1219201"/>
              <a:ext cx="142875" cy="149225"/>
            </a:xfrm>
            <a:custGeom>
              <a:avLst/>
              <a:gdLst>
                <a:gd name="T0" fmla="*/ 12 w 90"/>
                <a:gd name="T1" fmla="*/ 94 h 94"/>
                <a:gd name="T2" fmla="*/ 0 w 90"/>
                <a:gd name="T3" fmla="*/ 94 h 94"/>
                <a:gd name="T4" fmla="*/ 0 w 90"/>
                <a:gd name="T5" fmla="*/ 82 h 94"/>
                <a:gd name="T6" fmla="*/ 0 w 90"/>
                <a:gd name="T7" fmla="*/ 8 h 94"/>
                <a:gd name="T8" fmla="*/ 11 w 90"/>
                <a:gd name="T9" fmla="*/ 8 h 94"/>
                <a:gd name="T10" fmla="*/ 25 w 90"/>
                <a:gd name="T11" fmla="*/ 0 h 94"/>
                <a:gd name="T12" fmla="*/ 31 w 90"/>
                <a:gd name="T13" fmla="*/ 11 h 94"/>
                <a:gd name="T14" fmla="*/ 12 w 90"/>
                <a:gd name="T15" fmla="*/ 22 h 94"/>
                <a:gd name="T16" fmla="*/ 12 w 90"/>
                <a:gd name="T17" fmla="*/ 45 h 94"/>
                <a:gd name="T18" fmla="*/ 37 w 90"/>
                <a:gd name="T19" fmla="*/ 45 h 94"/>
                <a:gd name="T20" fmla="*/ 37 w 90"/>
                <a:gd name="T21" fmla="*/ 57 h 94"/>
                <a:gd name="T22" fmla="*/ 12 w 90"/>
                <a:gd name="T23" fmla="*/ 57 h 94"/>
                <a:gd name="T24" fmla="*/ 12 w 90"/>
                <a:gd name="T25" fmla="*/ 82 h 94"/>
                <a:gd name="T26" fmla="*/ 77 w 90"/>
                <a:gd name="T27" fmla="*/ 82 h 94"/>
                <a:gd name="T28" fmla="*/ 77 w 90"/>
                <a:gd name="T29" fmla="*/ 57 h 94"/>
                <a:gd name="T30" fmla="*/ 53 w 90"/>
                <a:gd name="T31" fmla="*/ 57 h 94"/>
                <a:gd name="T32" fmla="*/ 53 w 90"/>
                <a:gd name="T33" fmla="*/ 45 h 94"/>
                <a:gd name="T34" fmla="*/ 77 w 90"/>
                <a:gd name="T35" fmla="*/ 45 h 94"/>
                <a:gd name="T36" fmla="*/ 77 w 90"/>
                <a:gd name="T37" fmla="*/ 20 h 94"/>
                <a:gd name="T38" fmla="*/ 53 w 90"/>
                <a:gd name="T39" fmla="*/ 20 h 94"/>
                <a:gd name="T40" fmla="*/ 53 w 90"/>
                <a:gd name="T41" fmla="*/ 8 h 94"/>
                <a:gd name="T42" fmla="*/ 77 w 90"/>
                <a:gd name="T43" fmla="*/ 8 h 94"/>
                <a:gd name="T44" fmla="*/ 90 w 90"/>
                <a:gd name="T45" fmla="*/ 8 h 94"/>
                <a:gd name="T46" fmla="*/ 90 w 90"/>
                <a:gd name="T47" fmla="*/ 94 h 94"/>
                <a:gd name="T48" fmla="*/ 77 w 90"/>
                <a:gd name="T49" fmla="*/ 94 h 94"/>
                <a:gd name="T50" fmla="*/ 12 w 90"/>
                <a:gd name="T5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94">
                  <a:moveTo>
                    <a:pt x="12" y="94"/>
                  </a:moveTo>
                  <a:lnTo>
                    <a:pt x="0" y="94"/>
                  </a:lnTo>
                  <a:lnTo>
                    <a:pt x="0" y="82"/>
                  </a:lnTo>
                  <a:lnTo>
                    <a:pt x="0" y="8"/>
                  </a:lnTo>
                  <a:lnTo>
                    <a:pt x="11" y="8"/>
                  </a:lnTo>
                  <a:lnTo>
                    <a:pt x="25" y="0"/>
                  </a:lnTo>
                  <a:lnTo>
                    <a:pt x="31" y="11"/>
                  </a:lnTo>
                  <a:lnTo>
                    <a:pt x="12" y="22"/>
                  </a:lnTo>
                  <a:lnTo>
                    <a:pt x="12" y="45"/>
                  </a:lnTo>
                  <a:lnTo>
                    <a:pt x="37" y="45"/>
                  </a:lnTo>
                  <a:lnTo>
                    <a:pt x="37" y="57"/>
                  </a:lnTo>
                  <a:lnTo>
                    <a:pt x="12" y="57"/>
                  </a:lnTo>
                  <a:lnTo>
                    <a:pt x="12" y="82"/>
                  </a:lnTo>
                  <a:lnTo>
                    <a:pt x="77" y="82"/>
                  </a:lnTo>
                  <a:lnTo>
                    <a:pt x="77" y="57"/>
                  </a:lnTo>
                  <a:lnTo>
                    <a:pt x="53" y="57"/>
                  </a:lnTo>
                  <a:lnTo>
                    <a:pt x="53" y="45"/>
                  </a:lnTo>
                  <a:lnTo>
                    <a:pt x="77" y="45"/>
                  </a:lnTo>
                  <a:lnTo>
                    <a:pt x="77" y="20"/>
                  </a:lnTo>
                  <a:lnTo>
                    <a:pt x="53" y="20"/>
                  </a:lnTo>
                  <a:lnTo>
                    <a:pt x="53" y="8"/>
                  </a:lnTo>
                  <a:lnTo>
                    <a:pt x="77" y="8"/>
                  </a:lnTo>
                  <a:lnTo>
                    <a:pt x="90" y="8"/>
                  </a:lnTo>
                  <a:lnTo>
                    <a:pt x="90" y="94"/>
                  </a:lnTo>
                  <a:lnTo>
                    <a:pt x="77" y="94"/>
                  </a:lnTo>
                  <a:lnTo>
                    <a:pt x="12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1995488" y="1165226"/>
              <a:ext cx="39688" cy="46038"/>
            </a:xfrm>
            <a:custGeom>
              <a:avLst/>
              <a:gdLst>
                <a:gd name="T0" fmla="*/ 0 w 25"/>
                <a:gd name="T1" fmla="*/ 23 h 29"/>
                <a:gd name="T2" fmla="*/ 14 w 25"/>
                <a:gd name="T3" fmla="*/ 0 h 29"/>
                <a:gd name="T4" fmla="*/ 25 w 25"/>
                <a:gd name="T5" fmla="*/ 6 h 29"/>
                <a:gd name="T6" fmla="*/ 10 w 25"/>
                <a:gd name="T7" fmla="*/ 29 h 29"/>
                <a:gd name="T8" fmla="*/ 0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23"/>
                  </a:moveTo>
                  <a:lnTo>
                    <a:pt x="14" y="0"/>
                  </a:lnTo>
                  <a:lnTo>
                    <a:pt x="25" y="6"/>
                  </a:lnTo>
                  <a:lnTo>
                    <a:pt x="10" y="29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1938338" y="1158876"/>
              <a:ext cx="39688" cy="46038"/>
            </a:xfrm>
            <a:custGeom>
              <a:avLst/>
              <a:gdLst>
                <a:gd name="T0" fmla="*/ 25 w 25"/>
                <a:gd name="T1" fmla="*/ 23 h 29"/>
                <a:gd name="T2" fmla="*/ 14 w 25"/>
                <a:gd name="T3" fmla="*/ 29 h 29"/>
                <a:gd name="T4" fmla="*/ 0 w 25"/>
                <a:gd name="T5" fmla="*/ 6 h 29"/>
                <a:gd name="T6" fmla="*/ 10 w 25"/>
                <a:gd name="T7" fmla="*/ 0 h 29"/>
                <a:gd name="T8" fmla="*/ 25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25" y="23"/>
                  </a:moveTo>
                  <a:lnTo>
                    <a:pt x="14" y="29"/>
                  </a:lnTo>
                  <a:lnTo>
                    <a:pt x="0" y="6"/>
                  </a:lnTo>
                  <a:lnTo>
                    <a:pt x="10" y="0"/>
                  </a:lnTo>
                  <a:lnTo>
                    <a:pt x="25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1898650" y="1165226"/>
              <a:ext cx="39688" cy="46038"/>
            </a:xfrm>
            <a:custGeom>
              <a:avLst/>
              <a:gdLst>
                <a:gd name="T0" fmla="*/ 0 w 25"/>
                <a:gd name="T1" fmla="*/ 6 h 29"/>
                <a:gd name="T2" fmla="*/ 11 w 25"/>
                <a:gd name="T3" fmla="*/ 0 h 29"/>
                <a:gd name="T4" fmla="*/ 25 w 25"/>
                <a:gd name="T5" fmla="*/ 23 h 29"/>
                <a:gd name="T6" fmla="*/ 15 w 25"/>
                <a:gd name="T7" fmla="*/ 29 h 29"/>
                <a:gd name="T8" fmla="*/ 0 w 25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6"/>
                  </a:moveTo>
                  <a:lnTo>
                    <a:pt x="11" y="0"/>
                  </a:lnTo>
                  <a:lnTo>
                    <a:pt x="25" y="23"/>
                  </a:lnTo>
                  <a:lnTo>
                    <a:pt x="15" y="29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1892300" y="1109663"/>
              <a:ext cx="134938" cy="46038"/>
            </a:xfrm>
            <a:custGeom>
              <a:avLst/>
              <a:gdLst>
                <a:gd name="T0" fmla="*/ 0 w 85"/>
                <a:gd name="T1" fmla="*/ 17 h 29"/>
                <a:gd name="T2" fmla="*/ 82 w 85"/>
                <a:gd name="T3" fmla="*/ 0 h 29"/>
                <a:gd name="T4" fmla="*/ 85 w 85"/>
                <a:gd name="T5" fmla="*/ 11 h 29"/>
                <a:gd name="T6" fmla="*/ 3 w 85"/>
                <a:gd name="T7" fmla="*/ 29 h 29"/>
                <a:gd name="T8" fmla="*/ 0 w 85"/>
                <a:gd name="T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9">
                  <a:moveTo>
                    <a:pt x="0" y="17"/>
                  </a:moveTo>
                  <a:lnTo>
                    <a:pt x="82" y="0"/>
                  </a:lnTo>
                  <a:lnTo>
                    <a:pt x="85" y="11"/>
                  </a:lnTo>
                  <a:lnTo>
                    <a:pt x="3" y="29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1768475" y="1160463"/>
              <a:ext cx="117475" cy="207963"/>
            </a:xfrm>
            <a:custGeom>
              <a:avLst/>
              <a:gdLst>
                <a:gd name="T0" fmla="*/ 46 w 74"/>
                <a:gd name="T1" fmla="*/ 49 h 131"/>
                <a:gd name="T2" fmla="*/ 48 w 74"/>
                <a:gd name="T3" fmla="*/ 48 h 131"/>
                <a:gd name="T4" fmla="*/ 71 w 74"/>
                <a:gd name="T5" fmla="*/ 88 h 131"/>
                <a:gd name="T6" fmla="*/ 60 w 74"/>
                <a:gd name="T7" fmla="*/ 94 h 131"/>
                <a:gd name="T8" fmla="*/ 46 w 74"/>
                <a:gd name="T9" fmla="*/ 68 h 131"/>
                <a:gd name="T10" fmla="*/ 46 w 74"/>
                <a:gd name="T11" fmla="*/ 131 h 131"/>
                <a:gd name="T12" fmla="*/ 33 w 74"/>
                <a:gd name="T13" fmla="*/ 131 h 131"/>
                <a:gd name="T14" fmla="*/ 33 w 74"/>
                <a:gd name="T15" fmla="*/ 59 h 131"/>
                <a:gd name="T16" fmla="*/ 11 w 74"/>
                <a:gd name="T17" fmla="*/ 98 h 131"/>
                <a:gd name="T18" fmla="*/ 0 w 74"/>
                <a:gd name="T19" fmla="*/ 91 h 131"/>
                <a:gd name="T20" fmla="*/ 33 w 74"/>
                <a:gd name="T21" fmla="*/ 34 h 131"/>
                <a:gd name="T22" fmla="*/ 33 w 74"/>
                <a:gd name="T23" fmla="*/ 25 h 131"/>
                <a:gd name="T24" fmla="*/ 5 w 74"/>
                <a:gd name="T25" fmla="*/ 25 h 131"/>
                <a:gd name="T26" fmla="*/ 5 w 74"/>
                <a:gd name="T27" fmla="*/ 13 h 131"/>
                <a:gd name="T28" fmla="*/ 33 w 74"/>
                <a:gd name="T29" fmla="*/ 13 h 131"/>
                <a:gd name="T30" fmla="*/ 33 w 74"/>
                <a:gd name="T31" fmla="*/ 0 h 131"/>
                <a:gd name="T32" fmla="*/ 46 w 74"/>
                <a:gd name="T33" fmla="*/ 0 h 131"/>
                <a:gd name="T34" fmla="*/ 46 w 74"/>
                <a:gd name="T35" fmla="*/ 13 h 131"/>
                <a:gd name="T36" fmla="*/ 74 w 74"/>
                <a:gd name="T37" fmla="*/ 13 h 131"/>
                <a:gd name="T38" fmla="*/ 74 w 74"/>
                <a:gd name="T39" fmla="*/ 25 h 131"/>
                <a:gd name="T40" fmla="*/ 46 w 74"/>
                <a:gd name="T41" fmla="*/ 25 h 131"/>
                <a:gd name="T42" fmla="*/ 46 w 74"/>
                <a:gd name="T43" fmla="*/ 4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131">
                  <a:moveTo>
                    <a:pt x="46" y="49"/>
                  </a:moveTo>
                  <a:lnTo>
                    <a:pt x="48" y="48"/>
                  </a:lnTo>
                  <a:lnTo>
                    <a:pt x="71" y="88"/>
                  </a:lnTo>
                  <a:lnTo>
                    <a:pt x="60" y="94"/>
                  </a:lnTo>
                  <a:lnTo>
                    <a:pt x="46" y="68"/>
                  </a:lnTo>
                  <a:lnTo>
                    <a:pt x="46" y="131"/>
                  </a:lnTo>
                  <a:lnTo>
                    <a:pt x="33" y="131"/>
                  </a:lnTo>
                  <a:lnTo>
                    <a:pt x="33" y="59"/>
                  </a:lnTo>
                  <a:lnTo>
                    <a:pt x="11" y="98"/>
                  </a:lnTo>
                  <a:lnTo>
                    <a:pt x="0" y="91"/>
                  </a:lnTo>
                  <a:lnTo>
                    <a:pt x="33" y="34"/>
                  </a:lnTo>
                  <a:lnTo>
                    <a:pt x="33" y="25"/>
                  </a:lnTo>
                  <a:lnTo>
                    <a:pt x="5" y="25"/>
                  </a:lnTo>
                  <a:lnTo>
                    <a:pt x="5" y="13"/>
                  </a:lnTo>
                  <a:lnTo>
                    <a:pt x="33" y="1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13"/>
                  </a:lnTo>
                  <a:lnTo>
                    <a:pt x="74" y="13"/>
                  </a:lnTo>
                  <a:lnTo>
                    <a:pt x="74" y="25"/>
                  </a:lnTo>
                  <a:lnTo>
                    <a:pt x="46" y="25"/>
                  </a:lnTo>
                  <a:lnTo>
                    <a:pt x="46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1774825" y="1111251"/>
              <a:ext cx="103188" cy="44450"/>
            </a:xfrm>
            <a:custGeom>
              <a:avLst/>
              <a:gdLst>
                <a:gd name="T0" fmla="*/ 0 w 65"/>
                <a:gd name="T1" fmla="*/ 16 h 28"/>
                <a:gd name="T2" fmla="*/ 62 w 65"/>
                <a:gd name="T3" fmla="*/ 0 h 28"/>
                <a:gd name="T4" fmla="*/ 65 w 65"/>
                <a:gd name="T5" fmla="*/ 11 h 28"/>
                <a:gd name="T6" fmla="*/ 4 w 65"/>
                <a:gd name="T7" fmla="*/ 28 h 28"/>
                <a:gd name="T8" fmla="*/ 0 w 65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8">
                  <a:moveTo>
                    <a:pt x="0" y="16"/>
                  </a:moveTo>
                  <a:lnTo>
                    <a:pt x="62" y="0"/>
                  </a:lnTo>
                  <a:lnTo>
                    <a:pt x="65" y="11"/>
                  </a:lnTo>
                  <a:lnTo>
                    <a:pt x="4" y="28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1281113" y="1446213"/>
              <a:ext cx="698500" cy="392113"/>
            </a:xfrm>
            <a:custGeom>
              <a:avLst/>
              <a:gdLst>
                <a:gd name="T0" fmla="*/ 740 w 776"/>
                <a:gd name="T1" fmla="*/ 336 h 436"/>
                <a:gd name="T2" fmla="*/ 626 w 776"/>
                <a:gd name="T3" fmla="*/ 383 h 436"/>
                <a:gd name="T4" fmla="*/ 462 w 776"/>
                <a:gd name="T5" fmla="*/ 218 h 436"/>
                <a:gd name="T6" fmla="*/ 626 w 776"/>
                <a:gd name="T7" fmla="*/ 54 h 436"/>
                <a:gd name="T8" fmla="*/ 738 w 776"/>
                <a:gd name="T9" fmla="*/ 99 h 436"/>
                <a:gd name="T10" fmla="*/ 774 w 776"/>
                <a:gd name="T11" fmla="*/ 58 h 436"/>
                <a:gd name="T12" fmla="*/ 626 w 776"/>
                <a:gd name="T13" fmla="*/ 0 h 436"/>
                <a:gd name="T14" fmla="*/ 422 w 776"/>
                <a:gd name="T15" fmla="*/ 141 h 436"/>
                <a:gd name="T16" fmla="*/ 218 w 776"/>
                <a:gd name="T17" fmla="*/ 0 h 436"/>
                <a:gd name="T18" fmla="*/ 0 w 776"/>
                <a:gd name="T19" fmla="*/ 218 h 436"/>
                <a:gd name="T20" fmla="*/ 218 w 776"/>
                <a:gd name="T21" fmla="*/ 436 h 436"/>
                <a:gd name="T22" fmla="*/ 422 w 776"/>
                <a:gd name="T23" fmla="*/ 294 h 436"/>
                <a:gd name="T24" fmla="*/ 626 w 776"/>
                <a:gd name="T25" fmla="*/ 436 h 436"/>
                <a:gd name="T26" fmla="*/ 776 w 776"/>
                <a:gd name="T27" fmla="*/ 375 h 436"/>
                <a:gd name="T28" fmla="*/ 740 w 776"/>
                <a:gd name="T29" fmla="*/ 336 h 436"/>
                <a:gd name="T30" fmla="*/ 218 w 776"/>
                <a:gd name="T31" fmla="*/ 382 h 436"/>
                <a:gd name="T32" fmla="*/ 55 w 776"/>
                <a:gd name="T33" fmla="*/ 219 h 436"/>
                <a:gd name="T34" fmla="*/ 218 w 776"/>
                <a:gd name="T35" fmla="*/ 55 h 436"/>
                <a:gd name="T36" fmla="*/ 381 w 776"/>
                <a:gd name="T37" fmla="*/ 219 h 436"/>
                <a:gd name="T38" fmla="*/ 218 w 776"/>
                <a:gd name="T39" fmla="*/ 38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6" h="436">
                  <a:moveTo>
                    <a:pt x="740" y="336"/>
                  </a:moveTo>
                  <a:cubicBezTo>
                    <a:pt x="710" y="365"/>
                    <a:pt x="670" y="383"/>
                    <a:pt x="626" y="383"/>
                  </a:cubicBezTo>
                  <a:cubicBezTo>
                    <a:pt x="536" y="383"/>
                    <a:pt x="462" y="309"/>
                    <a:pt x="462" y="218"/>
                  </a:cubicBezTo>
                  <a:cubicBezTo>
                    <a:pt x="462" y="128"/>
                    <a:pt x="536" y="54"/>
                    <a:pt x="626" y="54"/>
                  </a:cubicBezTo>
                  <a:cubicBezTo>
                    <a:pt x="670" y="54"/>
                    <a:pt x="709" y="71"/>
                    <a:pt x="738" y="99"/>
                  </a:cubicBezTo>
                  <a:cubicBezTo>
                    <a:pt x="774" y="58"/>
                    <a:pt x="774" y="58"/>
                    <a:pt x="774" y="58"/>
                  </a:cubicBezTo>
                  <a:cubicBezTo>
                    <a:pt x="735" y="22"/>
                    <a:pt x="683" y="0"/>
                    <a:pt x="626" y="0"/>
                  </a:cubicBezTo>
                  <a:cubicBezTo>
                    <a:pt x="532" y="0"/>
                    <a:pt x="453" y="58"/>
                    <a:pt x="422" y="141"/>
                  </a:cubicBezTo>
                  <a:cubicBezTo>
                    <a:pt x="391" y="58"/>
                    <a:pt x="311" y="0"/>
                    <a:pt x="218" y="0"/>
                  </a:cubicBezTo>
                  <a:cubicBezTo>
                    <a:pt x="98" y="0"/>
                    <a:pt x="0" y="97"/>
                    <a:pt x="0" y="218"/>
                  </a:cubicBezTo>
                  <a:cubicBezTo>
                    <a:pt x="0" y="338"/>
                    <a:pt x="98" y="436"/>
                    <a:pt x="218" y="436"/>
                  </a:cubicBezTo>
                  <a:cubicBezTo>
                    <a:pt x="311" y="436"/>
                    <a:pt x="391" y="377"/>
                    <a:pt x="422" y="294"/>
                  </a:cubicBezTo>
                  <a:cubicBezTo>
                    <a:pt x="453" y="377"/>
                    <a:pt x="532" y="436"/>
                    <a:pt x="626" y="436"/>
                  </a:cubicBezTo>
                  <a:cubicBezTo>
                    <a:pt x="684" y="436"/>
                    <a:pt x="737" y="413"/>
                    <a:pt x="776" y="375"/>
                  </a:cubicBezTo>
                  <a:lnTo>
                    <a:pt x="740" y="336"/>
                  </a:lnTo>
                  <a:close/>
                  <a:moveTo>
                    <a:pt x="218" y="382"/>
                  </a:moveTo>
                  <a:cubicBezTo>
                    <a:pt x="128" y="382"/>
                    <a:pt x="55" y="309"/>
                    <a:pt x="55" y="219"/>
                  </a:cubicBezTo>
                  <a:cubicBezTo>
                    <a:pt x="55" y="128"/>
                    <a:pt x="128" y="55"/>
                    <a:pt x="218" y="55"/>
                  </a:cubicBezTo>
                  <a:cubicBezTo>
                    <a:pt x="308" y="55"/>
                    <a:pt x="381" y="128"/>
                    <a:pt x="381" y="219"/>
                  </a:cubicBezTo>
                  <a:cubicBezTo>
                    <a:pt x="381" y="309"/>
                    <a:pt x="308" y="382"/>
                    <a:pt x="218" y="3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 noEditPoints="1"/>
            </p:cNvSpPr>
            <p:nvPr/>
          </p:nvSpPr>
          <p:spPr bwMode="auto">
            <a:xfrm>
              <a:off x="603250" y="1054101"/>
              <a:ext cx="679450" cy="800100"/>
            </a:xfrm>
            <a:custGeom>
              <a:avLst/>
              <a:gdLst>
                <a:gd name="T0" fmla="*/ 313 w 756"/>
                <a:gd name="T1" fmla="*/ 0 h 888"/>
                <a:gd name="T2" fmla="*/ 296 w 756"/>
                <a:gd name="T3" fmla="*/ 1 h 888"/>
                <a:gd name="T4" fmla="*/ 296 w 756"/>
                <a:gd name="T5" fmla="*/ 0 h 888"/>
                <a:gd name="T6" fmla="*/ 0 w 756"/>
                <a:gd name="T7" fmla="*/ 0 h 888"/>
                <a:gd name="T8" fmla="*/ 0 w 756"/>
                <a:gd name="T9" fmla="*/ 888 h 888"/>
                <a:gd name="T10" fmla="*/ 296 w 756"/>
                <a:gd name="T11" fmla="*/ 888 h 888"/>
                <a:gd name="T12" fmla="*/ 296 w 756"/>
                <a:gd name="T13" fmla="*/ 888 h 888"/>
                <a:gd name="T14" fmla="*/ 311 w 756"/>
                <a:gd name="T15" fmla="*/ 888 h 888"/>
                <a:gd name="T16" fmla="*/ 756 w 756"/>
                <a:gd name="T17" fmla="*/ 442 h 888"/>
                <a:gd name="T18" fmla="*/ 313 w 756"/>
                <a:gd name="T19" fmla="*/ 0 h 888"/>
                <a:gd name="T20" fmla="*/ 257 w 756"/>
                <a:gd name="T21" fmla="*/ 326 h 888"/>
                <a:gd name="T22" fmla="*/ 349 w 756"/>
                <a:gd name="T23" fmla="*/ 92 h 888"/>
                <a:gd name="T24" fmla="*/ 411 w 756"/>
                <a:gd name="T25" fmla="*/ 341 h 888"/>
                <a:gd name="T26" fmla="*/ 317 w 756"/>
                <a:gd name="T27" fmla="*/ 578 h 888"/>
                <a:gd name="T28" fmla="*/ 257 w 756"/>
                <a:gd name="T29" fmla="*/ 326 h 888"/>
                <a:gd name="T30" fmla="*/ 234 w 756"/>
                <a:gd name="T31" fmla="*/ 790 h 888"/>
                <a:gd name="T32" fmla="*/ 118 w 756"/>
                <a:gd name="T33" fmla="*/ 558 h 888"/>
                <a:gd name="T34" fmla="*/ 212 w 756"/>
                <a:gd name="T35" fmla="*/ 279 h 888"/>
                <a:gd name="T36" fmla="*/ 273 w 756"/>
                <a:gd name="T37" fmla="*/ 573 h 888"/>
                <a:gd name="T38" fmla="*/ 278 w 756"/>
                <a:gd name="T39" fmla="*/ 667 h 888"/>
                <a:gd name="T40" fmla="*/ 234 w 756"/>
                <a:gd name="T41" fmla="*/ 790 h 888"/>
                <a:gd name="T42" fmla="*/ 505 w 756"/>
                <a:gd name="T43" fmla="*/ 664 h 888"/>
                <a:gd name="T44" fmla="*/ 278 w 756"/>
                <a:gd name="T45" fmla="*/ 789 h 888"/>
                <a:gd name="T46" fmla="*/ 395 w 756"/>
                <a:gd name="T47" fmla="*/ 559 h 888"/>
                <a:gd name="T48" fmla="*/ 616 w 756"/>
                <a:gd name="T49" fmla="*/ 426 h 888"/>
                <a:gd name="T50" fmla="*/ 505 w 756"/>
                <a:gd name="T51" fmla="*/ 664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6" h="888">
                  <a:moveTo>
                    <a:pt x="313" y="0"/>
                  </a:moveTo>
                  <a:cubicBezTo>
                    <a:pt x="307" y="0"/>
                    <a:pt x="302" y="0"/>
                    <a:pt x="296" y="1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88"/>
                    <a:pt x="0" y="888"/>
                    <a:pt x="0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301" y="888"/>
                    <a:pt x="306" y="888"/>
                    <a:pt x="311" y="888"/>
                  </a:cubicBezTo>
                  <a:cubicBezTo>
                    <a:pt x="556" y="888"/>
                    <a:pt x="756" y="686"/>
                    <a:pt x="756" y="442"/>
                  </a:cubicBezTo>
                  <a:cubicBezTo>
                    <a:pt x="756" y="197"/>
                    <a:pt x="557" y="1"/>
                    <a:pt x="313" y="0"/>
                  </a:cubicBezTo>
                  <a:close/>
                  <a:moveTo>
                    <a:pt x="257" y="326"/>
                  </a:moveTo>
                  <a:cubicBezTo>
                    <a:pt x="268" y="192"/>
                    <a:pt x="349" y="92"/>
                    <a:pt x="349" y="92"/>
                  </a:cubicBezTo>
                  <a:cubicBezTo>
                    <a:pt x="349" y="92"/>
                    <a:pt x="427" y="188"/>
                    <a:pt x="411" y="341"/>
                  </a:cubicBezTo>
                  <a:cubicBezTo>
                    <a:pt x="396" y="491"/>
                    <a:pt x="317" y="578"/>
                    <a:pt x="317" y="578"/>
                  </a:cubicBezTo>
                  <a:cubicBezTo>
                    <a:pt x="317" y="578"/>
                    <a:pt x="245" y="459"/>
                    <a:pt x="257" y="326"/>
                  </a:cubicBezTo>
                  <a:close/>
                  <a:moveTo>
                    <a:pt x="234" y="790"/>
                  </a:moveTo>
                  <a:cubicBezTo>
                    <a:pt x="234" y="790"/>
                    <a:pt x="127" y="667"/>
                    <a:pt x="118" y="558"/>
                  </a:cubicBezTo>
                  <a:cubicBezTo>
                    <a:pt x="105" y="410"/>
                    <a:pt x="212" y="279"/>
                    <a:pt x="212" y="279"/>
                  </a:cubicBezTo>
                  <a:cubicBezTo>
                    <a:pt x="205" y="483"/>
                    <a:pt x="273" y="573"/>
                    <a:pt x="273" y="573"/>
                  </a:cubicBezTo>
                  <a:cubicBezTo>
                    <a:pt x="273" y="573"/>
                    <a:pt x="289" y="597"/>
                    <a:pt x="278" y="667"/>
                  </a:cubicBezTo>
                  <a:cubicBezTo>
                    <a:pt x="267" y="736"/>
                    <a:pt x="234" y="790"/>
                    <a:pt x="234" y="790"/>
                  </a:cubicBezTo>
                  <a:close/>
                  <a:moveTo>
                    <a:pt x="505" y="664"/>
                  </a:moveTo>
                  <a:cubicBezTo>
                    <a:pt x="408" y="771"/>
                    <a:pt x="278" y="789"/>
                    <a:pt x="278" y="789"/>
                  </a:cubicBezTo>
                  <a:cubicBezTo>
                    <a:pt x="278" y="789"/>
                    <a:pt x="282" y="666"/>
                    <a:pt x="395" y="559"/>
                  </a:cubicBezTo>
                  <a:cubicBezTo>
                    <a:pt x="508" y="453"/>
                    <a:pt x="616" y="426"/>
                    <a:pt x="616" y="426"/>
                  </a:cubicBezTo>
                  <a:cubicBezTo>
                    <a:pt x="616" y="426"/>
                    <a:pt x="601" y="557"/>
                    <a:pt x="505" y="6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7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0" y="249555"/>
            <a:ext cx="946785" cy="4514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64870" y="1574800"/>
            <a:ext cx="53784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、设备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布局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组成图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629265" y="5961380"/>
            <a:ext cx="12268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清扫机器人轨道</a:t>
            </a:r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10" name="直接箭头连接符 9"/>
          <p:cNvCxnSpPr>
            <a:stCxn id="9" idx="0"/>
          </p:cNvCxnSpPr>
          <p:nvPr/>
        </p:nvCxnSpPr>
        <p:spPr>
          <a:xfrm flipH="1" flipV="1">
            <a:off x="10473055" y="5317490"/>
            <a:ext cx="769620" cy="64389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>
            <a:off x="3543300" y="4140200"/>
            <a:ext cx="793750" cy="13970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2506980" y="3693160"/>
            <a:ext cx="114554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行走机构</a:t>
            </a:r>
            <a:r>
              <a:rPr lang="en-US" altLang="zh-CN">
                <a:solidFill>
                  <a:srgbClr val="FF0000"/>
                </a:solidFill>
              </a:rPr>
              <a:t>(4</a:t>
            </a:r>
            <a:r>
              <a:rPr lang="zh-CN" altLang="en-US">
                <a:solidFill>
                  <a:srgbClr val="FF0000"/>
                </a:solidFill>
              </a:rPr>
              <a:t>个伺服电机</a:t>
            </a:r>
            <a:r>
              <a:rPr lang="en-US" altLang="zh-CN">
                <a:solidFill>
                  <a:srgbClr val="FF0000"/>
                </a:solidFill>
              </a:rPr>
              <a:t>)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239760" y="5930265"/>
            <a:ext cx="889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强电柜</a:t>
            </a:r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35" name="直接箭头连接符 34"/>
          <p:cNvCxnSpPr>
            <a:stCxn id="14" idx="0"/>
          </p:cNvCxnSpPr>
          <p:nvPr/>
        </p:nvCxnSpPr>
        <p:spPr>
          <a:xfrm flipH="1" flipV="1">
            <a:off x="8252460" y="4505325"/>
            <a:ext cx="431800" cy="142494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>
            <p:custDataLst>
              <p:tags r:id="rId4"/>
            </p:custDataLst>
          </p:nvPr>
        </p:nvSpPr>
        <p:spPr>
          <a:xfrm>
            <a:off x="168275" y="6358255"/>
            <a:ext cx="295211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湖南一程智能科技有限公司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Hunan Yicheng Intelligent Technology Co.Lt</a:t>
            </a:r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zh-CN" sz="9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0020" y="1003935"/>
            <a:ext cx="53784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49315" y="6298565"/>
            <a:ext cx="10731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伺服柜</a:t>
            </a:r>
            <a:r>
              <a:rPr lang="en-US" altLang="zh-CN">
                <a:solidFill>
                  <a:srgbClr val="FF0000"/>
                </a:solidFill>
              </a:rPr>
              <a:t>1</a:t>
            </a:r>
            <a:endParaRPr lang="en-US" altLang="zh-CN">
              <a:solidFill>
                <a:srgbClr val="FF0000"/>
              </a:solidFill>
            </a:endParaRPr>
          </a:p>
        </p:txBody>
      </p:sp>
      <p:cxnSp>
        <p:nvCxnSpPr>
          <p:cNvPr id="33" name="直接箭头连接符 32"/>
          <p:cNvCxnSpPr/>
          <p:nvPr/>
        </p:nvCxnSpPr>
        <p:spPr>
          <a:xfrm flipV="1">
            <a:off x="6347460" y="4601845"/>
            <a:ext cx="367665" cy="176657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3263900" y="3290570"/>
            <a:ext cx="10731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伺服柜</a:t>
            </a:r>
            <a:r>
              <a:rPr lang="en-US" altLang="zh-CN">
                <a:solidFill>
                  <a:srgbClr val="FF0000"/>
                </a:solidFill>
              </a:rPr>
              <a:t>2</a:t>
            </a:r>
            <a:endParaRPr lang="en-US" altLang="zh-CN">
              <a:solidFill>
                <a:srgbClr val="FF0000"/>
              </a:solidFill>
            </a:endParaRPr>
          </a:p>
        </p:txBody>
      </p:sp>
      <p:cxnSp>
        <p:nvCxnSpPr>
          <p:cNvPr id="40" name="直接箭头连接符 39"/>
          <p:cNvCxnSpPr/>
          <p:nvPr/>
        </p:nvCxnSpPr>
        <p:spPr>
          <a:xfrm flipV="1">
            <a:off x="4171315" y="3429635"/>
            <a:ext cx="865505" cy="9398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7458075" y="6368415"/>
            <a:ext cx="13512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风机</a:t>
            </a:r>
            <a:r>
              <a:rPr lang="zh-CN" altLang="en-US">
                <a:solidFill>
                  <a:srgbClr val="FF0000"/>
                </a:solidFill>
              </a:rPr>
              <a:t>油箱</a:t>
            </a:r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50" name="直接箭头连接符 49"/>
          <p:cNvCxnSpPr>
            <a:stCxn id="49" idx="0"/>
          </p:cNvCxnSpPr>
          <p:nvPr/>
        </p:nvCxnSpPr>
        <p:spPr>
          <a:xfrm flipH="1" flipV="1">
            <a:off x="7621270" y="4606290"/>
            <a:ext cx="512445" cy="1762125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4876165" y="2294255"/>
            <a:ext cx="10731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动作</a:t>
            </a:r>
            <a:r>
              <a:rPr lang="zh-CN" altLang="en-US">
                <a:solidFill>
                  <a:srgbClr val="FF0000"/>
                </a:solidFill>
              </a:rPr>
              <a:t>散热器</a:t>
            </a:r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52" name="直接箭头连接符 51"/>
          <p:cNvCxnSpPr>
            <a:stCxn id="51" idx="2"/>
          </p:cNvCxnSpPr>
          <p:nvPr/>
        </p:nvCxnSpPr>
        <p:spPr>
          <a:xfrm>
            <a:off x="5412740" y="2939415"/>
            <a:ext cx="406400" cy="42926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3" name="文本框 52"/>
          <p:cNvSpPr txBox="1"/>
          <p:nvPr/>
        </p:nvSpPr>
        <p:spPr>
          <a:xfrm>
            <a:off x="6740525" y="2640965"/>
            <a:ext cx="13931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动作</a:t>
            </a:r>
            <a:r>
              <a:rPr lang="zh-CN" altLang="en-US">
                <a:solidFill>
                  <a:srgbClr val="FF0000"/>
                </a:solidFill>
              </a:rPr>
              <a:t>油箱</a:t>
            </a:r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54" name="直接箭头连接符 53"/>
          <p:cNvCxnSpPr>
            <a:stCxn id="53" idx="2"/>
          </p:cNvCxnSpPr>
          <p:nvPr/>
        </p:nvCxnSpPr>
        <p:spPr>
          <a:xfrm flipH="1">
            <a:off x="7005320" y="3009265"/>
            <a:ext cx="431800" cy="363855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4262755" y="4678045"/>
            <a:ext cx="13220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动作</a:t>
            </a:r>
            <a:r>
              <a:rPr lang="zh-CN" altLang="en-US">
                <a:solidFill>
                  <a:srgbClr val="FF0000"/>
                </a:solidFill>
              </a:rPr>
              <a:t>电机</a:t>
            </a:r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56" name="直接箭头连接符 55"/>
          <p:cNvCxnSpPr/>
          <p:nvPr/>
        </p:nvCxnSpPr>
        <p:spPr>
          <a:xfrm flipV="1">
            <a:off x="5231130" y="4213225"/>
            <a:ext cx="781050" cy="57912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7" name="直接箭头连接符 56"/>
          <p:cNvCxnSpPr/>
          <p:nvPr/>
        </p:nvCxnSpPr>
        <p:spPr>
          <a:xfrm flipV="1">
            <a:off x="6951345" y="3897630"/>
            <a:ext cx="784860" cy="191135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8" name="文本框 57"/>
          <p:cNvSpPr txBox="1"/>
          <p:nvPr/>
        </p:nvSpPr>
        <p:spPr>
          <a:xfrm>
            <a:off x="7736205" y="3658870"/>
            <a:ext cx="10731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空压机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537960" y="5947410"/>
            <a:ext cx="14522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风机散热器</a:t>
            </a:r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60" name="直接箭头连接符 59"/>
          <p:cNvCxnSpPr/>
          <p:nvPr/>
        </p:nvCxnSpPr>
        <p:spPr>
          <a:xfrm>
            <a:off x="7078345" y="4505325"/>
            <a:ext cx="131445" cy="1442085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61" name="文本框 60"/>
          <p:cNvSpPr txBox="1"/>
          <p:nvPr/>
        </p:nvSpPr>
        <p:spPr>
          <a:xfrm>
            <a:off x="9257665" y="5961380"/>
            <a:ext cx="11855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风机</a:t>
            </a:r>
            <a:r>
              <a:rPr lang="zh-CN" altLang="en-US">
                <a:solidFill>
                  <a:srgbClr val="FF0000"/>
                </a:solidFill>
              </a:rPr>
              <a:t>电机</a:t>
            </a:r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62" name="直接箭头连接符 61"/>
          <p:cNvCxnSpPr/>
          <p:nvPr/>
        </p:nvCxnSpPr>
        <p:spPr>
          <a:xfrm>
            <a:off x="6846570" y="5224780"/>
            <a:ext cx="2729230" cy="732155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3" name="直接箭头连接符 62"/>
          <p:cNvCxnSpPr/>
          <p:nvPr/>
        </p:nvCxnSpPr>
        <p:spPr>
          <a:xfrm>
            <a:off x="7990205" y="5046345"/>
            <a:ext cx="1633220" cy="890905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6597015" y="2153920"/>
            <a:ext cx="13931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高压过滤器</a:t>
            </a:r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44" name="直接箭头连接符 43"/>
          <p:cNvCxnSpPr>
            <a:stCxn id="43" idx="1"/>
          </p:cNvCxnSpPr>
          <p:nvPr/>
        </p:nvCxnSpPr>
        <p:spPr>
          <a:xfrm flipH="1">
            <a:off x="6414770" y="2338070"/>
            <a:ext cx="182245" cy="90932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168468" y="583664"/>
            <a:ext cx="608851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68468" y="231790"/>
            <a:ext cx="613846" cy="255727"/>
            <a:chOff x="603250" y="1054101"/>
            <a:chExt cx="1951038" cy="812800"/>
          </a:xfrm>
          <a:solidFill>
            <a:schemeClr val="bg1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2365375" y="1431926"/>
              <a:ext cx="188913" cy="407988"/>
            </a:xfrm>
            <a:custGeom>
              <a:avLst/>
              <a:gdLst>
                <a:gd name="T0" fmla="*/ 48 w 210"/>
                <a:gd name="T1" fmla="*/ 208 h 453"/>
                <a:gd name="T2" fmla="*/ 46 w 210"/>
                <a:gd name="T3" fmla="*/ 208 h 453"/>
                <a:gd name="T4" fmla="*/ 46 w 210"/>
                <a:gd name="T5" fmla="*/ 451 h 453"/>
                <a:gd name="T6" fmla="*/ 0 w 210"/>
                <a:gd name="T7" fmla="*/ 453 h 453"/>
                <a:gd name="T8" fmla="*/ 0 w 210"/>
                <a:gd name="T9" fmla="*/ 208 h 453"/>
                <a:gd name="T10" fmla="*/ 0 w 210"/>
                <a:gd name="T11" fmla="*/ 204 h 453"/>
                <a:gd name="T12" fmla="*/ 0 w 210"/>
                <a:gd name="T13" fmla="*/ 164 h 453"/>
                <a:gd name="T14" fmla="*/ 210 w 210"/>
                <a:gd name="T15" fmla="*/ 0 h 453"/>
                <a:gd name="T16" fmla="*/ 210 w 210"/>
                <a:gd name="T17" fmla="*/ 55 h 453"/>
                <a:gd name="T18" fmla="*/ 48 w 210"/>
                <a:gd name="T19" fmla="*/ 2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453">
                  <a:moveTo>
                    <a:pt x="48" y="208"/>
                  </a:moveTo>
                  <a:cubicBezTo>
                    <a:pt x="46" y="208"/>
                    <a:pt x="46" y="208"/>
                    <a:pt x="46" y="208"/>
                  </a:cubicBezTo>
                  <a:cubicBezTo>
                    <a:pt x="46" y="451"/>
                    <a:pt x="46" y="451"/>
                    <a:pt x="46" y="451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4" y="70"/>
                    <a:pt x="109" y="0"/>
                    <a:pt x="210" y="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125" y="57"/>
                    <a:pt x="56" y="123"/>
                    <a:pt x="48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2466975" y="1135063"/>
              <a:ext cx="71438" cy="231775"/>
            </a:xfrm>
            <a:custGeom>
              <a:avLst/>
              <a:gdLst>
                <a:gd name="T0" fmla="*/ 0 w 79"/>
                <a:gd name="T1" fmla="*/ 185 h 258"/>
                <a:gd name="T2" fmla="*/ 0 w 79"/>
                <a:gd name="T3" fmla="*/ 185 h 258"/>
                <a:gd name="T4" fmla="*/ 0 w 79"/>
                <a:gd name="T5" fmla="*/ 0 h 258"/>
                <a:gd name="T6" fmla="*/ 21 w 79"/>
                <a:gd name="T7" fmla="*/ 0 h 258"/>
                <a:gd name="T8" fmla="*/ 21 w 79"/>
                <a:gd name="T9" fmla="*/ 186 h 258"/>
                <a:gd name="T10" fmla="*/ 79 w 79"/>
                <a:gd name="T11" fmla="*/ 240 h 258"/>
                <a:gd name="T12" fmla="*/ 79 w 79"/>
                <a:gd name="T13" fmla="*/ 258 h 258"/>
                <a:gd name="T14" fmla="*/ 76 w 79"/>
                <a:gd name="T15" fmla="*/ 258 h 258"/>
                <a:gd name="T16" fmla="*/ 0 w 79"/>
                <a:gd name="T17" fmla="*/ 18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58"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24" y="216"/>
                    <a:pt x="48" y="240"/>
                    <a:pt x="79" y="240"/>
                  </a:cubicBezTo>
                  <a:cubicBezTo>
                    <a:pt x="79" y="258"/>
                    <a:pt x="79" y="258"/>
                    <a:pt x="79" y="258"/>
                  </a:cubicBezTo>
                  <a:cubicBezTo>
                    <a:pt x="78" y="258"/>
                    <a:pt x="77" y="258"/>
                    <a:pt x="76" y="258"/>
                  </a:cubicBezTo>
                  <a:cubicBezTo>
                    <a:pt x="35" y="258"/>
                    <a:pt x="1" y="226"/>
                    <a:pt x="0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2332038" y="1135063"/>
              <a:ext cx="69850" cy="231775"/>
            </a:xfrm>
            <a:custGeom>
              <a:avLst/>
              <a:gdLst>
                <a:gd name="T0" fmla="*/ 79 w 79"/>
                <a:gd name="T1" fmla="*/ 188 h 258"/>
                <a:gd name="T2" fmla="*/ 79 w 79"/>
                <a:gd name="T3" fmla="*/ 188 h 258"/>
                <a:gd name="T4" fmla="*/ 3 w 79"/>
                <a:gd name="T5" fmla="*/ 258 h 258"/>
                <a:gd name="T6" fmla="*/ 0 w 79"/>
                <a:gd name="T7" fmla="*/ 258 h 258"/>
                <a:gd name="T8" fmla="*/ 0 w 79"/>
                <a:gd name="T9" fmla="*/ 240 h 258"/>
                <a:gd name="T10" fmla="*/ 57 w 79"/>
                <a:gd name="T11" fmla="*/ 186 h 258"/>
                <a:gd name="T12" fmla="*/ 57 w 79"/>
                <a:gd name="T13" fmla="*/ 0 h 258"/>
                <a:gd name="T14" fmla="*/ 79 w 79"/>
                <a:gd name="T15" fmla="*/ 0 h 258"/>
                <a:gd name="T16" fmla="*/ 79 w 79"/>
                <a:gd name="T17" fmla="*/ 185 h 258"/>
                <a:gd name="T18" fmla="*/ 79 w 79"/>
                <a:gd name="T19" fmla="*/ 185 h 258"/>
                <a:gd name="T20" fmla="*/ 79 w 79"/>
                <a:gd name="T21" fmla="*/ 186 h 258"/>
                <a:gd name="T22" fmla="*/ 79 w 79"/>
                <a:gd name="T23" fmla="*/ 18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258">
                  <a:moveTo>
                    <a:pt x="79" y="188"/>
                  </a:moveTo>
                  <a:cubicBezTo>
                    <a:pt x="79" y="188"/>
                    <a:pt x="79" y="188"/>
                    <a:pt x="79" y="188"/>
                  </a:cubicBezTo>
                  <a:cubicBezTo>
                    <a:pt x="76" y="227"/>
                    <a:pt x="44" y="258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0" y="240"/>
                    <a:pt x="55" y="216"/>
                    <a:pt x="57" y="18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6"/>
                    <a:pt x="79" y="186"/>
                    <a:pt x="79" y="186"/>
                  </a:cubicBezTo>
                  <a:lnTo>
                    <a:pt x="79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1925638" y="1417638"/>
              <a:ext cx="430213" cy="449263"/>
            </a:xfrm>
            <a:custGeom>
              <a:avLst/>
              <a:gdLst>
                <a:gd name="T0" fmla="*/ 463 w 478"/>
                <a:gd name="T1" fmla="*/ 211 h 498"/>
                <a:gd name="T2" fmla="*/ 409 w 478"/>
                <a:gd name="T3" fmla="*/ 220 h 498"/>
                <a:gd name="T4" fmla="*/ 330 w 478"/>
                <a:gd name="T5" fmla="*/ 391 h 498"/>
                <a:gd name="T6" fmla="*/ 108 w 478"/>
                <a:gd name="T7" fmla="*/ 332 h 498"/>
                <a:gd name="T8" fmla="*/ 417 w 478"/>
                <a:gd name="T9" fmla="*/ 153 h 498"/>
                <a:gd name="T10" fmla="*/ 417 w 478"/>
                <a:gd name="T11" fmla="*/ 153 h 498"/>
                <a:gd name="T12" fmla="*/ 438 w 478"/>
                <a:gd name="T13" fmla="*/ 141 h 498"/>
                <a:gd name="T14" fmla="*/ 437 w 478"/>
                <a:gd name="T15" fmla="*/ 140 h 498"/>
                <a:gd name="T16" fmla="*/ 140 w 478"/>
                <a:gd name="T17" fmla="*/ 60 h 498"/>
                <a:gd name="T18" fmla="*/ 60 w 478"/>
                <a:gd name="T19" fmla="*/ 358 h 498"/>
                <a:gd name="T20" fmla="*/ 357 w 478"/>
                <a:gd name="T21" fmla="*/ 437 h 498"/>
                <a:gd name="T22" fmla="*/ 463 w 478"/>
                <a:gd name="T23" fmla="*/ 211 h 498"/>
                <a:gd name="T24" fmla="*/ 87 w 478"/>
                <a:gd name="T25" fmla="*/ 274 h 498"/>
                <a:gd name="T26" fmla="*/ 167 w 478"/>
                <a:gd name="T27" fmla="*/ 108 h 498"/>
                <a:gd name="T28" fmla="*/ 350 w 478"/>
                <a:gd name="T29" fmla="*/ 122 h 498"/>
                <a:gd name="T30" fmla="*/ 87 w 478"/>
                <a:gd name="T31" fmla="*/ 274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8" h="498">
                  <a:moveTo>
                    <a:pt x="463" y="211"/>
                  </a:moveTo>
                  <a:cubicBezTo>
                    <a:pt x="409" y="220"/>
                    <a:pt x="409" y="220"/>
                    <a:pt x="409" y="220"/>
                  </a:cubicBezTo>
                  <a:cubicBezTo>
                    <a:pt x="421" y="286"/>
                    <a:pt x="392" y="356"/>
                    <a:pt x="330" y="391"/>
                  </a:cubicBezTo>
                  <a:cubicBezTo>
                    <a:pt x="252" y="436"/>
                    <a:pt x="153" y="410"/>
                    <a:pt x="108" y="332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38" y="141"/>
                    <a:pt x="438" y="141"/>
                    <a:pt x="438" y="141"/>
                  </a:cubicBezTo>
                  <a:cubicBezTo>
                    <a:pt x="437" y="141"/>
                    <a:pt x="437" y="140"/>
                    <a:pt x="437" y="140"/>
                  </a:cubicBezTo>
                  <a:cubicBezTo>
                    <a:pt x="377" y="35"/>
                    <a:pt x="244" y="0"/>
                    <a:pt x="140" y="60"/>
                  </a:cubicBezTo>
                  <a:cubicBezTo>
                    <a:pt x="35" y="120"/>
                    <a:pt x="0" y="253"/>
                    <a:pt x="60" y="358"/>
                  </a:cubicBezTo>
                  <a:cubicBezTo>
                    <a:pt x="120" y="462"/>
                    <a:pt x="253" y="498"/>
                    <a:pt x="357" y="437"/>
                  </a:cubicBezTo>
                  <a:cubicBezTo>
                    <a:pt x="439" y="390"/>
                    <a:pt x="478" y="299"/>
                    <a:pt x="463" y="211"/>
                  </a:cubicBezTo>
                  <a:close/>
                  <a:moveTo>
                    <a:pt x="87" y="274"/>
                  </a:moveTo>
                  <a:cubicBezTo>
                    <a:pt x="78" y="209"/>
                    <a:pt x="107" y="142"/>
                    <a:pt x="167" y="108"/>
                  </a:cubicBezTo>
                  <a:cubicBezTo>
                    <a:pt x="227" y="73"/>
                    <a:pt x="299" y="81"/>
                    <a:pt x="350" y="122"/>
                  </a:cubicBezTo>
                  <a:lnTo>
                    <a:pt x="87" y="2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2073275" y="1250951"/>
              <a:ext cx="225425" cy="115888"/>
            </a:xfrm>
            <a:custGeom>
              <a:avLst/>
              <a:gdLst>
                <a:gd name="T0" fmla="*/ 172 w 251"/>
                <a:gd name="T1" fmla="*/ 58 h 128"/>
                <a:gd name="T2" fmla="*/ 172 w 251"/>
                <a:gd name="T3" fmla="*/ 58 h 128"/>
                <a:gd name="T4" fmla="*/ 172 w 251"/>
                <a:gd name="T5" fmla="*/ 56 h 128"/>
                <a:gd name="T6" fmla="*/ 172 w 251"/>
                <a:gd name="T7" fmla="*/ 55 h 128"/>
                <a:gd name="T8" fmla="*/ 172 w 251"/>
                <a:gd name="T9" fmla="*/ 55 h 128"/>
                <a:gd name="T10" fmla="*/ 172 w 251"/>
                <a:gd name="T11" fmla="*/ 22 h 128"/>
                <a:gd name="T12" fmla="*/ 79 w 251"/>
                <a:gd name="T13" fmla="*/ 22 h 128"/>
                <a:gd name="T14" fmla="*/ 79 w 251"/>
                <a:gd name="T15" fmla="*/ 55 h 128"/>
                <a:gd name="T16" fmla="*/ 79 w 251"/>
                <a:gd name="T17" fmla="*/ 55 h 128"/>
                <a:gd name="T18" fmla="*/ 79 w 251"/>
                <a:gd name="T19" fmla="*/ 56 h 128"/>
                <a:gd name="T20" fmla="*/ 79 w 251"/>
                <a:gd name="T21" fmla="*/ 58 h 128"/>
                <a:gd name="T22" fmla="*/ 79 w 251"/>
                <a:gd name="T23" fmla="*/ 58 h 128"/>
                <a:gd name="T24" fmla="*/ 3 w 251"/>
                <a:gd name="T25" fmla="*/ 128 h 128"/>
                <a:gd name="T26" fmla="*/ 0 w 251"/>
                <a:gd name="T27" fmla="*/ 128 h 128"/>
                <a:gd name="T28" fmla="*/ 0 w 251"/>
                <a:gd name="T29" fmla="*/ 110 h 128"/>
                <a:gd name="T30" fmla="*/ 57 w 251"/>
                <a:gd name="T31" fmla="*/ 56 h 128"/>
                <a:gd name="T32" fmla="*/ 57 w 251"/>
                <a:gd name="T33" fmla="*/ 22 h 128"/>
                <a:gd name="T34" fmla="*/ 57 w 251"/>
                <a:gd name="T35" fmla="*/ 0 h 128"/>
                <a:gd name="T36" fmla="*/ 79 w 251"/>
                <a:gd name="T37" fmla="*/ 0 h 128"/>
                <a:gd name="T38" fmla="*/ 172 w 251"/>
                <a:gd name="T39" fmla="*/ 0 h 128"/>
                <a:gd name="T40" fmla="*/ 179 w 251"/>
                <a:gd name="T41" fmla="*/ 0 h 128"/>
                <a:gd name="T42" fmla="*/ 194 w 251"/>
                <a:gd name="T43" fmla="*/ 0 h 128"/>
                <a:gd name="T44" fmla="*/ 194 w 251"/>
                <a:gd name="T45" fmla="*/ 56 h 128"/>
                <a:gd name="T46" fmla="*/ 251 w 251"/>
                <a:gd name="T47" fmla="*/ 110 h 128"/>
                <a:gd name="T48" fmla="*/ 251 w 251"/>
                <a:gd name="T49" fmla="*/ 128 h 128"/>
                <a:gd name="T50" fmla="*/ 248 w 251"/>
                <a:gd name="T51" fmla="*/ 128 h 128"/>
                <a:gd name="T52" fmla="*/ 172 w 251"/>
                <a:gd name="T53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1" h="128">
                  <a:moveTo>
                    <a:pt x="172" y="58"/>
                  </a:moveTo>
                  <a:cubicBezTo>
                    <a:pt x="172" y="58"/>
                    <a:pt x="172" y="58"/>
                    <a:pt x="172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2" y="56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6" y="97"/>
                    <a:pt x="43" y="128"/>
                    <a:pt x="3" y="128"/>
                  </a:cubicBezTo>
                  <a:cubicBezTo>
                    <a:pt x="2" y="128"/>
                    <a:pt x="1" y="128"/>
                    <a:pt x="0" y="1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0" y="110"/>
                    <a:pt x="55" y="86"/>
                    <a:pt x="57" y="56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6" y="86"/>
                    <a:pt x="221" y="110"/>
                    <a:pt x="251" y="110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0" y="128"/>
                    <a:pt x="249" y="128"/>
                    <a:pt x="248" y="128"/>
                  </a:cubicBezTo>
                  <a:cubicBezTo>
                    <a:pt x="208" y="128"/>
                    <a:pt x="175" y="97"/>
                    <a:pt x="172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2079625" y="1212851"/>
              <a:ext cx="212725" cy="31750"/>
            </a:xfrm>
            <a:custGeom>
              <a:avLst/>
              <a:gdLst>
                <a:gd name="T0" fmla="*/ 122 w 134"/>
                <a:gd name="T1" fmla="*/ 12 h 20"/>
                <a:gd name="T2" fmla="*/ 12 w 134"/>
                <a:gd name="T3" fmla="*/ 12 h 20"/>
                <a:gd name="T4" fmla="*/ 12 w 134"/>
                <a:gd name="T5" fmla="*/ 20 h 20"/>
                <a:gd name="T6" fmla="*/ 0 w 134"/>
                <a:gd name="T7" fmla="*/ 20 h 20"/>
                <a:gd name="T8" fmla="*/ 0 w 134"/>
                <a:gd name="T9" fmla="*/ 12 h 20"/>
                <a:gd name="T10" fmla="*/ 0 w 134"/>
                <a:gd name="T11" fmla="*/ 0 h 20"/>
                <a:gd name="T12" fmla="*/ 12 w 134"/>
                <a:gd name="T13" fmla="*/ 0 h 20"/>
                <a:gd name="T14" fmla="*/ 122 w 134"/>
                <a:gd name="T15" fmla="*/ 0 h 20"/>
                <a:gd name="T16" fmla="*/ 134 w 134"/>
                <a:gd name="T17" fmla="*/ 0 h 20"/>
                <a:gd name="T18" fmla="*/ 134 w 134"/>
                <a:gd name="T19" fmla="*/ 12 h 20"/>
                <a:gd name="T20" fmla="*/ 134 w 134"/>
                <a:gd name="T21" fmla="*/ 20 h 20"/>
                <a:gd name="T22" fmla="*/ 122 w 134"/>
                <a:gd name="T23" fmla="*/ 20 h 20"/>
                <a:gd name="T24" fmla="*/ 122 w 134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20">
                  <a:moveTo>
                    <a:pt x="122" y="12"/>
                  </a:moveTo>
                  <a:lnTo>
                    <a:pt x="12" y="12"/>
                  </a:lnTo>
                  <a:lnTo>
                    <a:pt x="12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34" y="12"/>
                  </a:lnTo>
                  <a:lnTo>
                    <a:pt x="134" y="20"/>
                  </a:lnTo>
                  <a:lnTo>
                    <a:pt x="122" y="20"/>
                  </a:lnTo>
                  <a:lnTo>
                    <a:pt x="122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2085975" y="1109663"/>
              <a:ext cx="200025" cy="90488"/>
            </a:xfrm>
            <a:custGeom>
              <a:avLst/>
              <a:gdLst>
                <a:gd name="T0" fmla="*/ 69 w 126"/>
                <a:gd name="T1" fmla="*/ 45 h 57"/>
                <a:gd name="T2" fmla="*/ 106 w 126"/>
                <a:gd name="T3" fmla="*/ 45 h 57"/>
                <a:gd name="T4" fmla="*/ 106 w 126"/>
                <a:gd name="T5" fmla="*/ 57 h 57"/>
                <a:gd name="T6" fmla="*/ 21 w 126"/>
                <a:gd name="T7" fmla="*/ 57 h 57"/>
                <a:gd name="T8" fmla="*/ 21 w 126"/>
                <a:gd name="T9" fmla="*/ 45 h 57"/>
                <a:gd name="T10" fmla="*/ 57 w 126"/>
                <a:gd name="T11" fmla="*/ 45 h 57"/>
                <a:gd name="T12" fmla="*/ 57 w 126"/>
                <a:gd name="T13" fmla="*/ 32 h 57"/>
                <a:gd name="T14" fmla="*/ 0 w 126"/>
                <a:gd name="T15" fmla="*/ 32 h 57"/>
                <a:gd name="T16" fmla="*/ 0 w 126"/>
                <a:gd name="T17" fmla="*/ 20 h 57"/>
                <a:gd name="T18" fmla="*/ 57 w 126"/>
                <a:gd name="T19" fmla="*/ 20 h 57"/>
                <a:gd name="T20" fmla="*/ 57 w 126"/>
                <a:gd name="T21" fmla="*/ 0 h 57"/>
                <a:gd name="T22" fmla="*/ 69 w 126"/>
                <a:gd name="T23" fmla="*/ 0 h 57"/>
                <a:gd name="T24" fmla="*/ 69 w 126"/>
                <a:gd name="T25" fmla="*/ 20 h 57"/>
                <a:gd name="T26" fmla="*/ 126 w 126"/>
                <a:gd name="T27" fmla="*/ 20 h 57"/>
                <a:gd name="T28" fmla="*/ 126 w 126"/>
                <a:gd name="T29" fmla="*/ 32 h 57"/>
                <a:gd name="T30" fmla="*/ 69 w 126"/>
                <a:gd name="T31" fmla="*/ 32 h 57"/>
                <a:gd name="T32" fmla="*/ 69 w 126"/>
                <a:gd name="T33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57">
                  <a:moveTo>
                    <a:pt x="69" y="45"/>
                  </a:moveTo>
                  <a:lnTo>
                    <a:pt x="106" y="45"/>
                  </a:lnTo>
                  <a:lnTo>
                    <a:pt x="106" y="57"/>
                  </a:lnTo>
                  <a:lnTo>
                    <a:pt x="21" y="57"/>
                  </a:lnTo>
                  <a:lnTo>
                    <a:pt x="21" y="45"/>
                  </a:lnTo>
                  <a:lnTo>
                    <a:pt x="57" y="45"/>
                  </a:lnTo>
                  <a:lnTo>
                    <a:pt x="57" y="32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69" y="0"/>
                  </a:lnTo>
                  <a:lnTo>
                    <a:pt x="69" y="20"/>
                  </a:lnTo>
                  <a:lnTo>
                    <a:pt x="126" y="20"/>
                  </a:lnTo>
                  <a:lnTo>
                    <a:pt x="126" y="32"/>
                  </a:lnTo>
                  <a:lnTo>
                    <a:pt x="69" y="32"/>
                  </a:lnTo>
                  <a:lnTo>
                    <a:pt x="6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1892300" y="1219201"/>
              <a:ext cx="142875" cy="149225"/>
            </a:xfrm>
            <a:custGeom>
              <a:avLst/>
              <a:gdLst>
                <a:gd name="T0" fmla="*/ 12 w 90"/>
                <a:gd name="T1" fmla="*/ 94 h 94"/>
                <a:gd name="T2" fmla="*/ 0 w 90"/>
                <a:gd name="T3" fmla="*/ 94 h 94"/>
                <a:gd name="T4" fmla="*/ 0 w 90"/>
                <a:gd name="T5" fmla="*/ 82 h 94"/>
                <a:gd name="T6" fmla="*/ 0 w 90"/>
                <a:gd name="T7" fmla="*/ 8 h 94"/>
                <a:gd name="T8" fmla="*/ 11 w 90"/>
                <a:gd name="T9" fmla="*/ 8 h 94"/>
                <a:gd name="T10" fmla="*/ 25 w 90"/>
                <a:gd name="T11" fmla="*/ 0 h 94"/>
                <a:gd name="T12" fmla="*/ 31 w 90"/>
                <a:gd name="T13" fmla="*/ 11 h 94"/>
                <a:gd name="T14" fmla="*/ 12 w 90"/>
                <a:gd name="T15" fmla="*/ 22 h 94"/>
                <a:gd name="T16" fmla="*/ 12 w 90"/>
                <a:gd name="T17" fmla="*/ 45 h 94"/>
                <a:gd name="T18" fmla="*/ 37 w 90"/>
                <a:gd name="T19" fmla="*/ 45 h 94"/>
                <a:gd name="T20" fmla="*/ 37 w 90"/>
                <a:gd name="T21" fmla="*/ 57 h 94"/>
                <a:gd name="T22" fmla="*/ 12 w 90"/>
                <a:gd name="T23" fmla="*/ 57 h 94"/>
                <a:gd name="T24" fmla="*/ 12 w 90"/>
                <a:gd name="T25" fmla="*/ 82 h 94"/>
                <a:gd name="T26" fmla="*/ 77 w 90"/>
                <a:gd name="T27" fmla="*/ 82 h 94"/>
                <a:gd name="T28" fmla="*/ 77 w 90"/>
                <a:gd name="T29" fmla="*/ 57 h 94"/>
                <a:gd name="T30" fmla="*/ 53 w 90"/>
                <a:gd name="T31" fmla="*/ 57 h 94"/>
                <a:gd name="T32" fmla="*/ 53 w 90"/>
                <a:gd name="T33" fmla="*/ 45 h 94"/>
                <a:gd name="T34" fmla="*/ 77 w 90"/>
                <a:gd name="T35" fmla="*/ 45 h 94"/>
                <a:gd name="T36" fmla="*/ 77 w 90"/>
                <a:gd name="T37" fmla="*/ 20 h 94"/>
                <a:gd name="T38" fmla="*/ 53 w 90"/>
                <a:gd name="T39" fmla="*/ 20 h 94"/>
                <a:gd name="T40" fmla="*/ 53 w 90"/>
                <a:gd name="T41" fmla="*/ 8 h 94"/>
                <a:gd name="T42" fmla="*/ 77 w 90"/>
                <a:gd name="T43" fmla="*/ 8 h 94"/>
                <a:gd name="T44" fmla="*/ 90 w 90"/>
                <a:gd name="T45" fmla="*/ 8 h 94"/>
                <a:gd name="T46" fmla="*/ 90 w 90"/>
                <a:gd name="T47" fmla="*/ 94 h 94"/>
                <a:gd name="T48" fmla="*/ 77 w 90"/>
                <a:gd name="T49" fmla="*/ 94 h 94"/>
                <a:gd name="T50" fmla="*/ 12 w 90"/>
                <a:gd name="T5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94">
                  <a:moveTo>
                    <a:pt x="12" y="94"/>
                  </a:moveTo>
                  <a:lnTo>
                    <a:pt x="0" y="94"/>
                  </a:lnTo>
                  <a:lnTo>
                    <a:pt x="0" y="82"/>
                  </a:lnTo>
                  <a:lnTo>
                    <a:pt x="0" y="8"/>
                  </a:lnTo>
                  <a:lnTo>
                    <a:pt x="11" y="8"/>
                  </a:lnTo>
                  <a:lnTo>
                    <a:pt x="25" y="0"/>
                  </a:lnTo>
                  <a:lnTo>
                    <a:pt x="31" y="11"/>
                  </a:lnTo>
                  <a:lnTo>
                    <a:pt x="12" y="22"/>
                  </a:lnTo>
                  <a:lnTo>
                    <a:pt x="12" y="45"/>
                  </a:lnTo>
                  <a:lnTo>
                    <a:pt x="37" y="45"/>
                  </a:lnTo>
                  <a:lnTo>
                    <a:pt x="37" y="57"/>
                  </a:lnTo>
                  <a:lnTo>
                    <a:pt x="12" y="57"/>
                  </a:lnTo>
                  <a:lnTo>
                    <a:pt x="12" y="82"/>
                  </a:lnTo>
                  <a:lnTo>
                    <a:pt x="77" y="82"/>
                  </a:lnTo>
                  <a:lnTo>
                    <a:pt x="77" y="57"/>
                  </a:lnTo>
                  <a:lnTo>
                    <a:pt x="53" y="57"/>
                  </a:lnTo>
                  <a:lnTo>
                    <a:pt x="53" y="45"/>
                  </a:lnTo>
                  <a:lnTo>
                    <a:pt x="77" y="45"/>
                  </a:lnTo>
                  <a:lnTo>
                    <a:pt x="77" y="20"/>
                  </a:lnTo>
                  <a:lnTo>
                    <a:pt x="53" y="20"/>
                  </a:lnTo>
                  <a:lnTo>
                    <a:pt x="53" y="8"/>
                  </a:lnTo>
                  <a:lnTo>
                    <a:pt x="77" y="8"/>
                  </a:lnTo>
                  <a:lnTo>
                    <a:pt x="90" y="8"/>
                  </a:lnTo>
                  <a:lnTo>
                    <a:pt x="90" y="94"/>
                  </a:lnTo>
                  <a:lnTo>
                    <a:pt x="77" y="94"/>
                  </a:lnTo>
                  <a:lnTo>
                    <a:pt x="12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1995488" y="1165226"/>
              <a:ext cx="39688" cy="46038"/>
            </a:xfrm>
            <a:custGeom>
              <a:avLst/>
              <a:gdLst>
                <a:gd name="T0" fmla="*/ 0 w 25"/>
                <a:gd name="T1" fmla="*/ 23 h 29"/>
                <a:gd name="T2" fmla="*/ 14 w 25"/>
                <a:gd name="T3" fmla="*/ 0 h 29"/>
                <a:gd name="T4" fmla="*/ 25 w 25"/>
                <a:gd name="T5" fmla="*/ 6 h 29"/>
                <a:gd name="T6" fmla="*/ 10 w 25"/>
                <a:gd name="T7" fmla="*/ 29 h 29"/>
                <a:gd name="T8" fmla="*/ 0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23"/>
                  </a:moveTo>
                  <a:lnTo>
                    <a:pt x="14" y="0"/>
                  </a:lnTo>
                  <a:lnTo>
                    <a:pt x="25" y="6"/>
                  </a:lnTo>
                  <a:lnTo>
                    <a:pt x="10" y="29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1938338" y="1158876"/>
              <a:ext cx="39688" cy="46038"/>
            </a:xfrm>
            <a:custGeom>
              <a:avLst/>
              <a:gdLst>
                <a:gd name="T0" fmla="*/ 25 w 25"/>
                <a:gd name="T1" fmla="*/ 23 h 29"/>
                <a:gd name="T2" fmla="*/ 14 w 25"/>
                <a:gd name="T3" fmla="*/ 29 h 29"/>
                <a:gd name="T4" fmla="*/ 0 w 25"/>
                <a:gd name="T5" fmla="*/ 6 h 29"/>
                <a:gd name="T6" fmla="*/ 10 w 25"/>
                <a:gd name="T7" fmla="*/ 0 h 29"/>
                <a:gd name="T8" fmla="*/ 25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25" y="23"/>
                  </a:moveTo>
                  <a:lnTo>
                    <a:pt x="14" y="29"/>
                  </a:lnTo>
                  <a:lnTo>
                    <a:pt x="0" y="6"/>
                  </a:lnTo>
                  <a:lnTo>
                    <a:pt x="10" y="0"/>
                  </a:lnTo>
                  <a:lnTo>
                    <a:pt x="25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1898650" y="1165226"/>
              <a:ext cx="39688" cy="46038"/>
            </a:xfrm>
            <a:custGeom>
              <a:avLst/>
              <a:gdLst>
                <a:gd name="T0" fmla="*/ 0 w 25"/>
                <a:gd name="T1" fmla="*/ 6 h 29"/>
                <a:gd name="T2" fmla="*/ 11 w 25"/>
                <a:gd name="T3" fmla="*/ 0 h 29"/>
                <a:gd name="T4" fmla="*/ 25 w 25"/>
                <a:gd name="T5" fmla="*/ 23 h 29"/>
                <a:gd name="T6" fmla="*/ 15 w 25"/>
                <a:gd name="T7" fmla="*/ 29 h 29"/>
                <a:gd name="T8" fmla="*/ 0 w 25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6"/>
                  </a:moveTo>
                  <a:lnTo>
                    <a:pt x="11" y="0"/>
                  </a:lnTo>
                  <a:lnTo>
                    <a:pt x="25" y="23"/>
                  </a:lnTo>
                  <a:lnTo>
                    <a:pt x="15" y="29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1892300" y="1109663"/>
              <a:ext cx="134938" cy="46038"/>
            </a:xfrm>
            <a:custGeom>
              <a:avLst/>
              <a:gdLst>
                <a:gd name="T0" fmla="*/ 0 w 85"/>
                <a:gd name="T1" fmla="*/ 17 h 29"/>
                <a:gd name="T2" fmla="*/ 82 w 85"/>
                <a:gd name="T3" fmla="*/ 0 h 29"/>
                <a:gd name="T4" fmla="*/ 85 w 85"/>
                <a:gd name="T5" fmla="*/ 11 h 29"/>
                <a:gd name="T6" fmla="*/ 3 w 85"/>
                <a:gd name="T7" fmla="*/ 29 h 29"/>
                <a:gd name="T8" fmla="*/ 0 w 85"/>
                <a:gd name="T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9">
                  <a:moveTo>
                    <a:pt x="0" y="17"/>
                  </a:moveTo>
                  <a:lnTo>
                    <a:pt x="82" y="0"/>
                  </a:lnTo>
                  <a:lnTo>
                    <a:pt x="85" y="11"/>
                  </a:lnTo>
                  <a:lnTo>
                    <a:pt x="3" y="29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1768475" y="1160463"/>
              <a:ext cx="117475" cy="207963"/>
            </a:xfrm>
            <a:custGeom>
              <a:avLst/>
              <a:gdLst>
                <a:gd name="T0" fmla="*/ 46 w 74"/>
                <a:gd name="T1" fmla="*/ 49 h 131"/>
                <a:gd name="T2" fmla="*/ 48 w 74"/>
                <a:gd name="T3" fmla="*/ 48 h 131"/>
                <a:gd name="T4" fmla="*/ 71 w 74"/>
                <a:gd name="T5" fmla="*/ 88 h 131"/>
                <a:gd name="T6" fmla="*/ 60 w 74"/>
                <a:gd name="T7" fmla="*/ 94 h 131"/>
                <a:gd name="T8" fmla="*/ 46 w 74"/>
                <a:gd name="T9" fmla="*/ 68 h 131"/>
                <a:gd name="T10" fmla="*/ 46 w 74"/>
                <a:gd name="T11" fmla="*/ 131 h 131"/>
                <a:gd name="T12" fmla="*/ 33 w 74"/>
                <a:gd name="T13" fmla="*/ 131 h 131"/>
                <a:gd name="T14" fmla="*/ 33 w 74"/>
                <a:gd name="T15" fmla="*/ 59 h 131"/>
                <a:gd name="T16" fmla="*/ 11 w 74"/>
                <a:gd name="T17" fmla="*/ 98 h 131"/>
                <a:gd name="T18" fmla="*/ 0 w 74"/>
                <a:gd name="T19" fmla="*/ 91 h 131"/>
                <a:gd name="T20" fmla="*/ 33 w 74"/>
                <a:gd name="T21" fmla="*/ 34 h 131"/>
                <a:gd name="T22" fmla="*/ 33 w 74"/>
                <a:gd name="T23" fmla="*/ 25 h 131"/>
                <a:gd name="T24" fmla="*/ 5 w 74"/>
                <a:gd name="T25" fmla="*/ 25 h 131"/>
                <a:gd name="T26" fmla="*/ 5 w 74"/>
                <a:gd name="T27" fmla="*/ 13 h 131"/>
                <a:gd name="T28" fmla="*/ 33 w 74"/>
                <a:gd name="T29" fmla="*/ 13 h 131"/>
                <a:gd name="T30" fmla="*/ 33 w 74"/>
                <a:gd name="T31" fmla="*/ 0 h 131"/>
                <a:gd name="T32" fmla="*/ 46 w 74"/>
                <a:gd name="T33" fmla="*/ 0 h 131"/>
                <a:gd name="T34" fmla="*/ 46 w 74"/>
                <a:gd name="T35" fmla="*/ 13 h 131"/>
                <a:gd name="T36" fmla="*/ 74 w 74"/>
                <a:gd name="T37" fmla="*/ 13 h 131"/>
                <a:gd name="T38" fmla="*/ 74 w 74"/>
                <a:gd name="T39" fmla="*/ 25 h 131"/>
                <a:gd name="T40" fmla="*/ 46 w 74"/>
                <a:gd name="T41" fmla="*/ 25 h 131"/>
                <a:gd name="T42" fmla="*/ 46 w 74"/>
                <a:gd name="T43" fmla="*/ 4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131">
                  <a:moveTo>
                    <a:pt x="46" y="49"/>
                  </a:moveTo>
                  <a:lnTo>
                    <a:pt x="48" y="48"/>
                  </a:lnTo>
                  <a:lnTo>
                    <a:pt x="71" y="88"/>
                  </a:lnTo>
                  <a:lnTo>
                    <a:pt x="60" y="94"/>
                  </a:lnTo>
                  <a:lnTo>
                    <a:pt x="46" y="68"/>
                  </a:lnTo>
                  <a:lnTo>
                    <a:pt x="46" y="131"/>
                  </a:lnTo>
                  <a:lnTo>
                    <a:pt x="33" y="131"/>
                  </a:lnTo>
                  <a:lnTo>
                    <a:pt x="33" y="59"/>
                  </a:lnTo>
                  <a:lnTo>
                    <a:pt x="11" y="98"/>
                  </a:lnTo>
                  <a:lnTo>
                    <a:pt x="0" y="91"/>
                  </a:lnTo>
                  <a:lnTo>
                    <a:pt x="33" y="34"/>
                  </a:lnTo>
                  <a:lnTo>
                    <a:pt x="33" y="25"/>
                  </a:lnTo>
                  <a:lnTo>
                    <a:pt x="5" y="25"/>
                  </a:lnTo>
                  <a:lnTo>
                    <a:pt x="5" y="13"/>
                  </a:lnTo>
                  <a:lnTo>
                    <a:pt x="33" y="1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13"/>
                  </a:lnTo>
                  <a:lnTo>
                    <a:pt x="74" y="13"/>
                  </a:lnTo>
                  <a:lnTo>
                    <a:pt x="74" y="25"/>
                  </a:lnTo>
                  <a:lnTo>
                    <a:pt x="46" y="25"/>
                  </a:lnTo>
                  <a:lnTo>
                    <a:pt x="46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1774825" y="1111251"/>
              <a:ext cx="103188" cy="44450"/>
            </a:xfrm>
            <a:custGeom>
              <a:avLst/>
              <a:gdLst>
                <a:gd name="T0" fmla="*/ 0 w 65"/>
                <a:gd name="T1" fmla="*/ 16 h 28"/>
                <a:gd name="T2" fmla="*/ 62 w 65"/>
                <a:gd name="T3" fmla="*/ 0 h 28"/>
                <a:gd name="T4" fmla="*/ 65 w 65"/>
                <a:gd name="T5" fmla="*/ 11 h 28"/>
                <a:gd name="T6" fmla="*/ 4 w 65"/>
                <a:gd name="T7" fmla="*/ 28 h 28"/>
                <a:gd name="T8" fmla="*/ 0 w 65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8">
                  <a:moveTo>
                    <a:pt x="0" y="16"/>
                  </a:moveTo>
                  <a:lnTo>
                    <a:pt x="62" y="0"/>
                  </a:lnTo>
                  <a:lnTo>
                    <a:pt x="65" y="11"/>
                  </a:lnTo>
                  <a:lnTo>
                    <a:pt x="4" y="28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1281113" y="1446213"/>
              <a:ext cx="698500" cy="392113"/>
            </a:xfrm>
            <a:custGeom>
              <a:avLst/>
              <a:gdLst>
                <a:gd name="T0" fmla="*/ 740 w 776"/>
                <a:gd name="T1" fmla="*/ 336 h 436"/>
                <a:gd name="T2" fmla="*/ 626 w 776"/>
                <a:gd name="T3" fmla="*/ 383 h 436"/>
                <a:gd name="T4" fmla="*/ 462 w 776"/>
                <a:gd name="T5" fmla="*/ 218 h 436"/>
                <a:gd name="T6" fmla="*/ 626 w 776"/>
                <a:gd name="T7" fmla="*/ 54 h 436"/>
                <a:gd name="T8" fmla="*/ 738 w 776"/>
                <a:gd name="T9" fmla="*/ 99 h 436"/>
                <a:gd name="T10" fmla="*/ 774 w 776"/>
                <a:gd name="T11" fmla="*/ 58 h 436"/>
                <a:gd name="T12" fmla="*/ 626 w 776"/>
                <a:gd name="T13" fmla="*/ 0 h 436"/>
                <a:gd name="T14" fmla="*/ 422 w 776"/>
                <a:gd name="T15" fmla="*/ 141 h 436"/>
                <a:gd name="T16" fmla="*/ 218 w 776"/>
                <a:gd name="T17" fmla="*/ 0 h 436"/>
                <a:gd name="T18" fmla="*/ 0 w 776"/>
                <a:gd name="T19" fmla="*/ 218 h 436"/>
                <a:gd name="T20" fmla="*/ 218 w 776"/>
                <a:gd name="T21" fmla="*/ 436 h 436"/>
                <a:gd name="T22" fmla="*/ 422 w 776"/>
                <a:gd name="T23" fmla="*/ 294 h 436"/>
                <a:gd name="T24" fmla="*/ 626 w 776"/>
                <a:gd name="T25" fmla="*/ 436 h 436"/>
                <a:gd name="T26" fmla="*/ 776 w 776"/>
                <a:gd name="T27" fmla="*/ 375 h 436"/>
                <a:gd name="T28" fmla="*/ 740 w 776"/>
                <a:gd name="T29" fmla="*/ 336 h 436"/>
                <a:gd name="T30" fmla="*/ 218 w 776"/>
                <a:gd name="T31" fmla="*/ 382 h 436"/>
                <a:gd name="T32" fmla="*/ 55 w 776"/>
                <a:gd name="T33" fmla="*/ 219 h 436"/>
                <a:gd name="T34" fmla="*/ 218 w 776"/>
                <a:gd name="T35" fmla="*/ 55 h 436"/>
                <a:gd name="T36" fmla="*/ 381 w 776"/>
                <a:gd name="T37" fmla="*/ 219 h 436"/>
                <a:gd name="T38" fmla="*/ 218 w 776"/>
                <a:gd name="T39" fmla="*/ 38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6" h="436">
                  <a:moveTo>
                    <a:pt x="740" y="336"/>
                  </a:moveTo>
                  <a:cubicBezTo>
                    <a:pt x="710" y="365"/>
                    <a:pt x="670" y="383"/>
                    <a:pt x="626" y="383"/>
                  </a:cubicBezTo>
                  <a:cubicBezTo>
                    <a:pt x="536" y="383"/>
                    <a:pt x="462" y="309"/>
                    <a:pt x="462" y="218"/>
                  </a:cubicBezTo>
                  <a:cubicBezTo>
                    <a:pt x="462" y="128"/>
                    <a:pt x="536" y="54"/>
                    <a:pt x="626" y="54"/>
                  </a:cubicBezTo>
                  <a:cubicBezTo>
                    <a:pt x="670" y="54"/>
                    <a:pt x="709" y="71"/>
                    <a:pt x="738" y="99"/>
                  </a:cubicBezTo>
                  <a:cubicBezTo>
                    <a:pt x="774" y="58"/>
                    <a:pt x="774" y="58"/>
                    <a:pt x="774" y="58"/>
                  </a:cubicBezTo>
                  <a:cubicBezTo>
                    <a:pt x="735" y="22"/>
                    <a:pt x="683" y="0"/>
                    <a:pt x="626" y="0"/>
                  </a:cubicBezTo>
                  <a:cubicBezTo>
                    <a:pt x="532" y="0"/>
                    <a:pt x="453" y="58"/>
                    <a:pt x="422" y="141"/>
                  </a:cubicBezTo>
                  <a:cubicBezTo>
                    <a:pt x="391" y="58"/>
                    <a:pt x="311" y="0"/>
                    <a:pt x="218" y="0"/>
                  </a:cubicBezTo>
                  <a:cubicBezTo>
                    <a:pt x="98" y="0"/>
                    <a:pt x="0" y="97"/>
                    <a:pt x="0" y="218"/>
                  </a:cubicBezTo>
                  <a:cubicBezTo>
                    <a:pt x="0" y="338"/>
                    <a:pt x="98" y="436"/>
                    <a:pt x="218" y="436"/>
                  </a:cubicBezTo>
                  <a:cubicBezTo>
                    <a:pt x="311" y="436"/>
                    <a:pt x="391" y="377"/>
                    <a:pt x="422" y="294"/>
                  </a:cubicBezTo>
                  <a:cubicBezTo>
                    <a:pt x="453" y="377"/>
                    <a:pt x="532" y="436"/>
                    <a:pt x="626" y="436"/>
                  </a:cubicBezTo>
                  <a:cubicBezTo>
                    <a:pt x="684" y="436"/>
                    <a:pt x="737" y="413"/>
                    <a:pt x="776" y="375"/>
                  </a:cubicBezTo>
                  <a:lnTo>
                    <a:pt x="740" y="336"/>
                  </a:lnTo>
                  <a:close/>
                  <a:moveTo>
                    <a:pt x="218" y="382"/>
                  </a:moveTo>
                  <a:cubicBezTo>
                    <a:pt x="128" y="382"/>
                    <a:pt x="55" y="309"/>
                    <a:pt x="55" y="219"/>
                  </a:cubicBezTo>
                  <a:cubicBezTo>
                    <a:pt x="55" y="128"/>
                    <a:pt x="128" y="55"/>
                    <a:pt x="218" y="55"/>
                  </a:cubicBezTo>
                  <a:cubicBezTo>
                    <a:pt x="308" y="55"/>
                    <a:pt x="381" y="128"/>
                    <a:pt x="381" y="219"/>
                  </a:cubicBezTo>
                  <a:cubicBezTo>
                    <a:pt x="381" y="309"/>
                    <a:pt x="308" y="382"/>
                    <a:pt x="218" y="3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 noEditPoints="1"/>
            </p:cNvSpPr>
            <p:nvPr/>
          </p:nvSpPr>
          <p:spPr bwMode="auto">
            <a:xfrm>
              <a:off x="603250" y="1054101"/>
              <a:ext cx="679450" cy="800100"/>
            </a:xfrm>
            <a:custGeom>
              <a:avLst/>
              <a:gdLst>
                <a:gd name="T0" fmla="*/ 313 w 756"/>
                <a:gd name="T1" fmla="*/ 0 h 888"/>
                <a:gd name="T2" fmla="*/ 296 w 756"/>
                <a:gd name="T3" fmla="*/ 1 h 888"/>
                <a:gd name="T4" fmla="*/ 296 w 756"/>
                <a:gd name="T5" fmla="*/ 0 h 888"/>
                <a:gd name="T6" fmla="*/ 0 w 756"/>
                <a:gd name="T7" fmla="*/ 0 h 888"/>
                <a:gd name="T8" fmla="*/ 0 w 756"/>
                <a:gd name="T9" fmla="*/ 888 h 888"/>
                <a:gd name="T10" fmla="*/ 296 w 756"/>
                <a:gd name="T11" fmla="*/ 888 h 888"/>
                <a:gd name="T12" fmla="*/ 296 w 756"/>
                <a:gd name="T13" fmla="*/ 888 h 888"/>
                <a:gd name="T14" fmla="*/ 311 w 756"/>
                <a:gd name="T15" fmla="*/ 888 h 888"/>
                <a:gd name="T16" fmla="*/ 756 w 756"/>
                <a:gd name="T17" fmla="*/ 442 h 888"/>
                <a:gd name="T18" fmla="*/ 313 w 756"/>
                <a:gd name="T19" fmla="*/ 0 h 888"/>
                <a:gd name="T20" fmla="*/ 257 w 756"/>
                <a:gd name="T21" fmla="*/ 326 h 888"/>
                <a:gd name="T22" fmla="*/ 349 w 756"/>
                <a:gd name="T23" fmla="*/ 92 h 888"/>
                <a:gd name="T24" fmla="*/ 411 w 756"/>
                <a:gd name="T25" fmla="*/ 341 h 888"/>
                <a:gd name="T26" fmla="*/ 317 w 756"/>
                <a:gd name="T27" fmla="*/ 578 h 888"/>
                <a:gd name="T28" fmla="*/ 257 w 756"/>
                <a:gd name="T29" fmla="*/ 326 h 888"/>
                <a:gd name="T30" fmla="*/ 234 w 756"/>
                <a:gd name="T31" fmla="*/ 790 h 888"/>
                <a:gd name="T32" fmla="*/ 118 w 756"/>
                <a:gd name="T33" fmla="*/ 558 h 888"/>
                <a:gd name="T34" fmla="*/ 212 w 756"/>
                <a:gd name="T35" fmla="*/ 279 h 888"/>
                <a:gd name="T36" fmla="*/ 273 w 756"/>
                <a:gd name="T37" fmla="*/ 573 h 888"/>
                <a:gd name="T38" fmla="*/ 278 w 756"/>
                <a:gd name="T39" fmla="*/ 667 h 888"/>
                <a:gd name="T40" fmla="*/ 234 w 756"/>
                <a:gd name="T41" fmla="*/ 790 h 888"/>
                <a:gd name="T42" fmla="*/ 505 w 756"/>
                <a:gd name="T43" fmla="*/ 664 h 888"/>
                <a:gd name="T44" fmla="*/ 278 w 756"/>
                <a:gd name="T45" fmla="*/ 789 h 888"/>
                <a:gd name="T46" fmla="*/ 395 w 756"/>
                <a:gd name="T47" fmla="*/ 559 h 888"/>
                <a:gd name="T48" fmla="*/ 616 w 756"/>
                <a:gd name="T49" fmla="*/ 426 h 888"/>
                <a:gd name="T50" fmla="*/ 505 w 756"/>
                <a:gd name="T51" fmla="*/ 664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6" h="888">
                  <a:moveTo>
                    <a:pt x="313" y="0"/>
                  </a:moveTo>
                  <a:cubicBezTo>
                    <a:pt x="307" y="0"/>
                    <a:pt x="302" y="0"/>
                    <a:pt x="296" y="1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88"/>
                    <a:pt x="0" y="888"/>
                    <a:pt x="0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301" y="888"/>
                    <a:pt x="306" y="888"/>
                    <a:pt x="311" y="888"/>
                  </a:cubicBezTo>
                  <a:cubicBezTo>
                    <a:pt x="556" y="888"/>
                    <a:pt x="756" y="686"/>
                    <a:pt x="756" y="442"/>
                  </a:cubicBezTo>
                  <a:cubicBezTo>
                    <a:pt x="756" y="197"/>
                    <a:pt x="557" y="1"/>
                    <a:pt x="313" y="0"/>
                  </a:cubicBezTo>
                  <a:close/>
                  <a:moveTo>
                    <a:pt x="257" y="326"/>
                  </a:moveTo>
                  <a:cubicBezTo>
                    <a:pt x="268" y="192"/>
                    <a:pt x="349" y="92"/>
                    <a:pt x="349" y="92"/>
                  </a:cubicBezTo>
                  <a:cubicBezTo>
                    <a:pt x="349" y="92"/>
                    <a:pt x="427" y="188"/>
                    <a:pt x="411" y="341"/>
                  </a:cubicBezTo>
                  <a:cubicBezTo>
                    <a:pt x="396" y="491"/>
                    <a:pt x="317" y="578"/>
                    <a:pt x="317" y="578"/>
                  </a:cubicBezTo>
                  <a:cubicBezTo>
                    <a:pt x="317" y="578"/>
                    <a:pt x="245" y="459"/>
                    <a:pt x="257" y="326"/>
                  </a:cubicBezTo>
                  <a:close/>
                  <a:moveTo>
                    <a:pt x="234" y="790"/>
                  </a:moveTo>
                  <a:cubicBezTo>
                    <a:pt x="234" y="790"/>
                    <a:pt x="127" y="667"/>
                    <a:pt x="118" y="558"/>
                  </a:cubicBezTo>
                  <a:cubicBezTo>
                    <a:pt x="105" y="410"/>
                    <a:pt x="212" y="279"/>
                    <a:pt x="212" y="279"/>
                  </a:cubicBezTo>
                  <a:cubicBezTo>
                    <a:pt x="205" y="483"/>
                    <a:pt x="273" y="573"/>
                    <a:pt x="273" y="573"/>
                  </a:cubicBezTo>
                  <a:cubicBezTo>
                    <a:pt x="273" y="573"/>
                    <a:pt x="289" y="597"/>
                    <a:pt x="278" y="667"/>
                  </a:cubicBezTo>
                  <a:cubicBezTo>
                    <a:pt x="267" y="736"/>
                    <a:pt x="234" y="790"/>
                    <a:pt x="234" y="790"/>
                  </a:cubicBezTo>
                  <a:close/>
                  <a:moveTo>
                    <a:pt x="505" y="664"/>
                  </a:moveTo>
                  <a:cubicBezTo>
                    <a:pt x="408" y="771"/>
                    <a:pt x="278" y="789"/>
                    <a:pt x="278" y="789"/>
                  </a:cubicBezTo>
                  <a:cubicBezTo>
                    <a:pt x="278" y="789"/>
                    <a:pt x="282" y="666"/>
                    <a:pt x="395" y="559"/>
                  </a:cubicBezTo>
                  <a:cubicBezTo>
                    <a:pt x="508" y="453"/>
                    <a:pt x="616" y="426"/>
                    <a:pt x="616" y="426"/>
                  </a:cubicBezTo>
                  <a:cubicBezTo>
                    <a:pt x="616" y="426"/>
                    <a:pt x="601" y="557"/>
                    <a:pt x="505" y="6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7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0" y="249555"/>
            <a:ext cx="946785" cy="45148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68275" y="6358255"/>
            <a:ext cx="295211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湖南一程智能科技有限公司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Hunan Yicheng Intelligent Technology Co.Lt</a:t>
            </a:r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zh-CN" sz="9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5915" y="9525"/>
            <a:ext cx="9316085" cy="68338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55015" y="1447800"/>
            <a:ext cx="53784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、箱体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结构图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27780" y="4678680"/>
            <a:ext cx="7416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升降</a:t>
            </a:r>
            <a:r>
              <a:rPr lang="zh-CN" altLang="en-US"/>
              <a:t>机构</a:t>
            </a:r>
            <a:endParaRPr lang="zh-CN" altLang="en-US"/>
          </a:p>
        </p:txBody>
      </p:sp>
      <p:cxnSp>
        <p:nvCxnSpPr>
          <p:cNvPr id="10" name="直接箭头连接符 9"/>
          <p:cNvCxnSpPr/>
          <p:nvPr/>
        </p:nvCxnSpPr>
        <p:spPr>
          <a:xfrm flipV="1">
            <a:off x="4320540" y="3622040"/>
            <a:ext cx="1056640" cy="105664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2893060" y="4310380"/>
            <a:ext cx="934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悬挂架</a:t>
            </a:r>
            <a:endParaRPr lang="zh-CN" altLang="en-US"/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3243580" y="1935480"/>
            <a:ext cx="1276985" cy="226568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7078980" y="6489700"/>
            <a:ext cx="7416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底扫</a:t>
            </a:r>
            <a:endParaRPr lang="zh-CN" altLang="en-US"/>
          </a:p>
        </p:txBody>
      </p:sp>
      <p:cxnSp>
        <p:nvCxnSpPr>
          <p:cNvPr id="12" name="直接箭头连接符 11"/>
          <p:cNvCxnSpPr>
            <a:stCxn id="11" idx="0"/>
          </p:cNvCxnSpPr>
          <p:nvPr/>
        </p:nvCxnSpPr>
        <p:spPr>
          <a:xfrm flipH="1" flipV="1">
            <a:off x="7348220" y="6029960"/>
            <a:ext cx="101600" cy="45974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9872980" y="6489700"/>
            <a:ext cx="7416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边扫</a:t>
            </a:r>
            <a:endParaRPr lang="zh-CN" altLang="en-US"/>
          </a:p>
        </p:txBody>
      </p:sp>
      <p:cxnSp>
        <p:nvCxnSpPr>
          <p:cNvPr id="14" name="直接箭头连接符 13"/>
          <p:cNvCxnSpPr>
            <a:stCxn id="13" idx="0"/>
          </p:cNvCxnSpPr>
          <p:nvPr/>
        </p:nvCxnSpPr>
        <p:spPr>
          <a:xfrm flipH="1" flipV="1">
            <a:off x="9685020" y="5572760"/>
            <a:ext cx="558800" cy="91694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10482580" y="5793105"/>
            <a:ext cx="7416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料管</a:t>
            </a:r>
            <a:endParaRPr lang="zh-CN" altLang="en-US"/>
          </a:p>
        </p:txBody>
      </p:sp>
      <p:cxnSp>
        <p:nvCxnSpPr>
          <p:cNvPr id="34" name="直接箭头连接符 33"/>
          <p:cNvCxnSpPr>
            <a:stCxn id="33" idx="0"/>
          </p:cNvCxnSpPr>
          <p:nvPr/>
        </p:nvCxnSpPr>
        <p:spPr>
          <a:xfrm flipH="1" flipV="1">
            <a:off x="9022080" y="4587240"/>
            <a:ext cx="1831340" cy="1205865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10614660" y="4817110"/>
            <a:ext cx="8737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超声波</a:t>
            </a:r>
            <a:endParaRPr lang="zh-CN" altLang="en-US"/>
          </a:p>
        </p:txBody>
      </p:sp>
      <p:cxnSp>
        <p:nvCxnSpPr>
          <p:cNvPr id="36" name="直接箭头连接符 35"/>
          <p:cNvCxnSpPr>
            <a:stCxn id="35" idx="0"/>
          </p:cNvCxnSpPr>
          <p:nvPr/>
        </p:nvCxnSpPr>
        <p:spPr>
          <a:xfrm flipH="1" flipV="1">
            <a:off x="8651240" y="3804920"/>
            <a:ext cx="2400300" cy="101219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3898900" y="1079500"/>
            <a:ext cx="9340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顶部控制盒</a:t>
            </a:r>
            <a:endParaRPr lang="zh-CN" altLang="en-US"/>
          </a:p>
        </p:txBody>
      </p:sp>
      <p:cxnSp>
        <p:nvCxnSpPr>
          <p:cNvPr id="38" name="直接箭头连接符 37"/>
          <p:cNvCxnSpPr>
            <a:stCxn id="37" idx="3"/>
          </p:cNvCxnSpPr>
          <p:nvPr/>
        </p:nvCxnSpPr>
        <p:spPr>
          <a:xfrm flipV="1">
            <a:off x="4832985" y="1139190"/>
            <a:ext cx="1780540" cy="26289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" name="直接箭头连接符 1"/>
          <p:cNvCxnSpPr/>
          <p:nvPr/>
        </p:nvCxnSpPr>
        <p:spPr>
          <a:xfrm flipH="1" flipV="1">
            <a:off x="10018395" y="1453515"/>
            <a:ext cx="906780" cy="269875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10925175" y="1585595"/>
            <a:ext cx="7416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升降</a:t>
            </a:r>
            <a:r>
              <a:rPr lang="zh-CN" altLang="en-US"/>
              <a:t>机构</a:t>
            </a:r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10985500" y="3827780"/>
            <a:ext cx="7416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轮架</a:t>
            </a:r>
            <a:endParaRPr lang="zh-CN" altLang="en-US"/>
          </a:p>
        </p:txBody>
      </p:sp>
      <p:cxnSp>
        <p:nvCxnSpPr>
          <p:cNvPr id="41" name="直接箭头连接符 40"/>
          <p:cNvCxnSpPr>
            <a:stCxn id="40" idx="0"/>
          </p:cNvCxnSpPr>
          <p:nvPr/>
        </p:nvCxnSpPr>
        <p:spPr>
          <a:xfrm flipH="1" flipV="1">
            <a:off x="10868660" y="2851785"/>
            <a:ext cx="487680" cy="975995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2" name="直接箭头连接符 41"/>
          <p:cNvCxnSpPr>
            <a:stCxn id="43" idx="3"/>
          </p:cNvCxnSpPr>
          <p:nvPr/>
        </p:nvCxnSpPr>
        <p:spPr>
          <a:xfrm>
            <a:off x="6541770" y="377825"/>
            <a:ext cx="652145" cy="119380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5800090" y="193675"/>
            <a:ext cx="7416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吊架</a:t>
            </a:r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10985500" y="4310380"/>
            <a:ext cx="9963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旋转架</a:t>
            </a:r>
            <a:endParaRPr lang="zh-CN" altLang="en-US"/>
          </a:p>
        </p:txBody>
      </p:sp>
      <p:cxnSp>
        <p:nvCxnSpPr>
          <p:cNvPr id="45" name="直接箭头连接符 44"/>
          <p:cNvCxnSpPr>
            <a:stCxn id="44" idx="1"/>
          </p:cNvCxnSpPr>
          <p:nvPr/>
        </p:nvCxnSpPr>
        <p:spPr>
          <a:xfrm flipH="1" flipV="1">
            <a:off x="7982585" y="2480945"/>
            <a:ext cx="3002915" cy="2013585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9690" y="870585"/>
            <a:ext cx="10748645" cy="5159375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168468" y="583664"/>
            <a:ext cx="608851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68468" y="231790"/>
            <a:ext cx="613846" cy="255727"/>
            <a:chOff x="603250" y="1054101"/>
            <a:chExt cx="1951038" cy="812800"/>
          </a:xfrm>
          <a:solidFill>
            <a:schemeClr val="bg1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2365375" y="1431926"/>
              <a:ext cx="188913" cy="407988"/>
            </a:xfrm>
            <a:custGeom>
              <a:avLst/>
              <a:gdLst>
                <a:gd name="T0" fmla="*/ 48 w 210"/>
                <a:gd name="T1" fmla="*/ 208 h 453"/>
                <a:gd name="T2" fmla="*/ 46 w 210"/>
                <a:gd name="T3" fmla="*/ 208 h 453"/>
                <a:gd name="T4" fmla="*/ 46 w 210"/>
                <a:gd name="T5" fmla="*/ 451 h 453"/>
                <a:gd name="T6" fmla="*/ 0 w 210"/>
                <a:gd name="T7" fmla="*/ 453 h 453"/>
                <a:gd name="T8" fmla="*/ 0 w 210"/>
                <a:gd name="T9" fmla="*/ 208 h 453"/>
                <a:gd name="T10" fmla="*/ 0 w 210"/>
                <a:gd name="T11" fmla="*/ 204 h 453"/>
                <a:gd name="T12" fmla="*/ 0 w 210"/>
                <a:gd name="T13" fmla="*/ 164 h 453"/>
                <a:gd name="T14" fmla="*/ 210 w 210"/>
                <a:gd name="T15" fmla="*/ 0 h 453"/>
                <a:gd name="T16" fmla="*/ 210 w 210"/>
                <a:gd name="T17" fmla="*/ 55 h 453"/>
                <a:gd name="T18" fmla="*/ 48 w 210"/>
                <a:gd name="T19" fmla="*/ 2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453">
                  <a:moveTo>
                    <a:pt x="48" y="208"/>
                  </a:moveTo>
                  <a:cubicBezTo>
                    <a:pt x="46" y="208"/>
                    <a:pt x="46" y="208"/>
                    <a:pt x="46" y="208"/>
                  </a:cubicBezTo>
                  <a:cubicBezTo>
                    <a:pt x="46" y="451"/>
                    <a:pt x="46" y="451"/>
                    <a:pt x="46" y="451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4" y="70"/>
                    <a:pt x="109" y="0"/>
                    <a:pt x="210" y="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125" y="57"/>
                    <a:pt x="56" y="123"/>
                    <a:pt x="48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2466975" y="1135063"/>
              <a:ext cx="71438" cy="231775"/>
            </a:xfrm>
            <a:custGeom>
              <a:avLst/>
              <a:gdLst>
                <a:gd name="T0" fmla="*/ 0 w 79"/>
                <a:gd name="T1" fmla="*/ 185 h 258"/>
                <a:gd name="T2" fmla="*/ 0 w 79"/>
                <a:gd name="T3" fmla="*/ 185 h 258"/>
                <a:gd name="T4" fmla="*/ 0 w 79"/>
                <a:gd name="T5" fmla="*/ 0 h 258"/>
                <a:gd name="T6" fmla="*/ 21 w 79"/>
                <a:gd name="T7" fmla="*/ 0 h 258"/>
                <a:gd name="T8" fmla="*/ 21 w 79"/>
                <a:gd name="T9" fmla="*/ 186 h 258"/>
                <a:gd name="T10" fmla="*/ 79 w 79"/>
                <a:gd name="T11" fmla="*/ 240 h 258"/>
                <a:gd name="T12" fmla="*/ 79 w 79"/>
                <a:gd name="T13" fmla="*/ 258 h 258"/>
                <a:gd name="T14" fmla="*/ 76 w 79"/>
                <a:gd name="T15" fmla="*/ 258 h 258"/>
                <a:gd name="T16" fmla="*/ 0 w 79"/>
                <a:gd name="T17" fmla="*/ 18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58"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24" y="216"/>
                    <a:pt x="48" y="240"/>
                    <a:pt x="79" y="240"/>
                  </a:cubicBezTo>
                  <a:cubicBezTo>
                    <a:pt x="79" y="258"/>
                    <a:pt x="79" y="258"/>
                    <a:pt x="79" y="258"/>
                  </a:cubicBezTo>
                  <a:cubicBezTo>
                    <a:pt x="78" y="258"/>
                    <a:pt x="77" y="258"/>
                    <a:pt x="76" y="258"/>
                  </a:cubicBezTo>
                  <a:cubicBezTo>
                    <a:pt x="35" y="258"/>
                    <a:pt x="1" y="226"/>
                    <a:pt x="0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2332038" y="1135063"/>
              <a:ext cx="69850" cy="231775"/>
            </a:xfrm>
            <a:custGeom>
              <a:avLst/>
              <a:gdLst>
                <a:gd name="T0" fmla="*/ 79 w 79"/>
                <a:gd name="T1" fmla="*/ 188 h 258"/>
                <a:gd name="T2" fmla="*/ 79 w 79"/>
                <a:gd name="T3" fmla="*/ 188 h 258"/>
                <a:gd name="T4" fmla="*/ 3 w 79"/>
                <a:gd name="T5" fmla="*/ 258 h 258"/>
                <a:gd name="T6" fmla="*/ 0 w 79"/>
                <a:gd name="T7" fmla="*/ 258 h 258"/>
                <a:gd name="T8" fmla="*/ 0 w 79"/>
                <a:gd name="T9" fmla="*/ 240 h 258"/>
                <a:gd name="T10" fmla="*/ 57 w 79"/>
                <a:gd name="T11" fmla="*/ 186 h 258"/>
                <a:gd name="T12" fmla="*/ 57 w 79"/>
                <a:gd name="T13" fmla="*/ 0 h 258"/>
                <a:gd name="T14" fmla="*/ 79 w 79"/>
                <a:gd name="T15" fmla="*/ 0 h 258"/>
                <a:gd name="T16" fmla="*/ 79 w 79"/>
                <a:gd name="T17" fmla="*/ 185 h 258"/>
                <a:gd name="T18" fmla="*/ 79 w 79"/>
                <a:gd name="T19" fmla="*/ 185 h 258"/>
                <a:gd name="T20" fmla="*/ 79 w 79"/>
                <a:gd name="T21" fmla="*/ 186 h 258"/>
                <a:gd name="T22" fmla="*/ 79 w 79"/>
                <a:gd name="T23" fmla="*/ 18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258">
                  <a:moveTo>
                    <a:pt x="79" y="188"/>
                  </a:moveTo>
                  <a:cubicBezTo>
                    <a:pt x="79" y="188"/>
                    <a:pt x="79" y="188"/>
                    <a:pt x="79" y="188"/>
                  </a:cubicBezTo>
                  <a:cubicBezTo>
                    <a:pt x="76" y="227"/>
                    <a:pt x="44" y="258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0" y="240"/>
                    <a:pt x="55" y="216"/>
                    <a:pt x="57" y="18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6"/>
                    <a:pt x="79" y="186"/>
                    <a:pt x="79" y="186"/>
                  </a:cubicBezTo>
                  <a:lnTo>
                    <a:pt x="79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1925638" y="1417638"/>
              <a:ext cx="430213" cy="449263"/>
            </a:xfrm>
            <a:custGeom>
              <a:avLst/>
              <a:gdLst>
                <a:gd name="T0" fmla="*/ 463 w 478"/>
                <a:gd name="T1" fmla="*/ 211 h 498"/>
                <a:gd name="T2" fmla="*/ 409 w 478"/>
                <a:gd name="T3" fmla="*/ 220 h 498"/>
                <a:gd name="T4" fmla="*/ 330 w 478"/>
                <a:gd name="T5" fmla="*/ 391 h 498"/>
                <a:gd name="T6" fmla="*/ 108 w 478"/>
                <a:gd name="T7" fmla="*/ 332 h 498"/>
                <a:gd name="T8" fmla="*/ 417 w 478"/>
                <a:gd name="T9" fmla="*/ 153 h 498"/>
                <a:gd name="T10" fmla="*/ 417 w 478"/>
                <a:gd name="T11" fmla="*/ 153 h 498"/>
                <a:gd name="T12" fmla="*/ 438 w 478"/>
                <a:gd name="T13" fmla="*/ 141 h 498"/>
                <a:gd name="T14" fmla="*/ 437 w 478"/>
                <a:gd name="T15" fmla="*/ 140 h 498"/>
                <a:gd name="T16" fmla="*/ 140 w 478"/>
                <a:gd name="T17" fmla="*/ 60 h 498"/>
                <a:gd name="T18" fmla="*/ 60 w 478"/>
                <a:gd name="T19" fmla="*/ 358 h 498"/>
                <a:gd name="T20" fmla="*/ 357 w 478"/>
                <a:gd name="T21" fmla="*/ 437 h 498"/>
                <a:gd name="T22" fmla="*/ 463 w 478"/>
                <a:gd name="T23" fmla="*/ 211 h 498"/>
                <a:gd name="T24" fmla="*/ 87 w 478"/>
                <a:gd name="T25" fmla="*/ 274 h 498"/>
                <a:gd name="T26" fmla="*/ 167 w 478"/>
                <a:gd name="T27" fmla="*/ 108 h 498"/>
                <a:gd name="T28" fmla="*/ 350 w 478"/>
                <a:gd name="T29" fmla="*/ 122 h 498"/>
                <a:gd name="T30" fmla="*/ 87 w 478"/>
                <a:gd name="T31" fmla="*/ 274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8" h="498">
                  <a:moveTo>
                    <a:pt x="463" y="211"/>
                  </a:moveTo>
                  <a:cubicBezTo>
                    <a:pt x="409" y="220"/>
                    <a:pt x="409" y="220"/>
                    <a:pt x="409" y="220"/>
                  </a:cubicBezTo>
                  <a:cubicBezTo>
                    <a:pt x="421" y="286"/>
                    <a:pt x="392" y="356"/>
                    <a:pt x="330" y="391"/>
                  </a:cubicBezTo>
                  <a:cubicBezTo>
                    <a:pt x="252" y="436"/>
                    <a:pt x="153" y="410"/>
                    <a:pt x="108" y="332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38" y="141"/>
                    <a:pt x="438" y="141"/>
                    <a:pt x="438" y="141"/>
                  </a:cubicBezTo>
                  <a:cubicBezTo>
                    <a:pt x="437" y="141"/>
                    <a:pt x="437" y="140"/>
                    <a:pt x="437" y="140"/>
                  </a:cubicBezTo>
                  <a:cubicBezTo>
                    <a:pt x="377" y="35"/>
                    <a:pt x="244" y="0"/>
                    <a:pt x="140" y="60"/>
                  </a:cubicBezTo>
                  <a:cubicBezTo>
                    <a:pt x="35" y="120"/>
                    <a:pt x="0" y="253"/>
                    <a:pt x="60" y="358"/>
                  </a:cubicBezTo>
                  <a:cubicBezTo>
                    <a:pt x="120" y="462"/>
                    <a:pt x="253" y="498"/>
                    <a:pt x="357" y="437"/>
                  </a:cubicBezTo>
                  <a:cubicBezTo>
                    <a:pt x="439" y="390"/>
                    <a:pt x="478" y="299"/>
                    <a:pt x="463" y="211"/>
                  </a:cubicBezTo>
                  <a:close/>
                  <a:moveTo>
                    <a:pt x="87" y="274"/>
                  </a:moveTo>
                  <a:cubicBezTo>
                    <a:pt x="78" y="209"/>
                    <a:pt x="107" y="142"/>
                    <a:pt x="167" y="108"/>
                  </a:cubicBezTo>
                  <a:cubicBezTo>
                    <a:pt x="227" y="73"/>
                    <a:pt x="299" y="81"/>
                    <a:pt x="350" y="122"/>
                  </a:cubicBezTo>
                  <a:lnTo>
                    <a:pt x="87" y="2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2073275" y="1250951"/>
              <a:ext cx="225425" cy="115888"/>
            </a:xfrm>
            <a:custGeom>
              <a:avLst/>
              <a:gdLst>
                <a:gd name="T0" fmla="*/ 172 w 251"/>
                <a:gd name="T1" fmla="*/ 58 h 128"/>
                <a:gd name="T2" fmla="*/ 172 w 251"/>
                <a:gd name="T3" fmla="*/ 58 h 128"/>
                <a:gd name="T4" fmla="*/ 172 w 251"/>
                <a:gd name="T5" fmla="*/ 56 h 128"/>
                <a:gd name="T6" fmla="*/ 172 w 251"/>
                <a:gd name="T7" fmla="*/ 55 h 128"/>
                <a:gd name="T8" fmla="*/ 172 w 251"/>
                <a:gd name="T9" fmla="*/ 55 h 128"/>
                <a:gd name="T10" fmla="*/ 172 w 251"/>
                <a:gd name="T11" fmla="*/ 22 h 128"/>
                <a:gd name="T12" fmla="*/ 79 w 251"/>
                <a:gd name="T13" fmla="*/ 22 h 128"/>
                <a:gd name="T14" fmla="*/ 79 w 251"/>
                <a:gd name="T15" fmla="*/ 55 h 128"/>
                <a:gd name="T16" fmla="*/ 79 w 251"/>
                <a:gd name="T17" fmla="*/ 55 h 128"/>
                <a:gd name="T18" fmla="*/ 79 w 251"/>
                <a:gd name="T19" fmla="*/ 56 h 128"/>
                <a:gd name="T20" fmla="*/ 79 w 251"/>
                <a:gd name="T21" fmla="*/ 58 h 128"/>
                <a:gd name="T22" fmla="*/ 79 w 251"/>
                <a:gd name="T23" fmla="*/ 58 h 128"/>
                <a:gd name="T24" fmla="*/ 3 w 251"/>
                <a:gd name="T25" fmla="*/ 128 h 128"/>
                <a:gd name="T26" fmla="*/ 0 w 251"/>
                <a:gd name="T27" fmla="*/ 128 h 128"/>
                <a:gd name="T28" fmla="*/ 0 w 251"/>
                <a:gd name="T29" fmla="*/ 110 h 128"/>
                <a:gd name="T30" fmla="*/ 57 w 251"/>
                <a:gd name="T31" fmla="*/ 56 h 128"/>
                <a:gd name="T32" fmla="*/ 57 w 251"/>
                <a:gd name="T33" fmla="*/ 22 h 128"/>
                <a:gd name="T34" fmla="*/ 57 w 251"/>
                <a:gd name="T35" fmla="*/ 0 h 128"/>
                <a:gd name="T36" fmla="*/ 79 w 251"/>
                <a:gd name="T37" fmla="*/ 0 h 128"/>
                <a:gd name="T38" fmla="*/ 172 w 251"/>
                <a:gd name="T39" fmla="*/ 0 h 128"/>
                <a:gd name="T40" fmla="*/ 179 w 251"/>
                <a:gd name="T41" fmla="*/ 0 h 128"/>
                <a:gd name="T42" fmla="*/ 194 w 251"/>
                <a:gd name="T43" fmla="*/ 0 h 128"/>
                <a:gd name="T44" fmla="*/ 194 w 251"/>
                <a:gd name="T45" fmla="*/ 56 h 128"/>
                <a:gd name="T46" fmla="*/ 251 w 251"/>
                <a:gd name="T47" fmla="*/ 110 h 128"/>
                <a:gd name="T48" fmla="*/ 251 w 251"/>
                <a:gd name="T49" fmla="*/ 128 h 128"/>
                <a:gd name="T50" fmla="*/ 248 w 251"/>
                <a:gd name="T51" fmla="*/ 128 h 128"/>
                <a:gd name="T52" fmla="*/ 172 w 251"/>
                <a:gd name="T53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1" h="128">
                  <a:moveTo>
                    <a:pt x="172" y="58"/>
                  </a:moveTo>
                  <a:cubicBezTo>
                    <a:pt x="172" y="58"/>
                    <a:pt x="172" y="58"/>
                    <a:pt x="172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2" y="56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6" y="97"/>
                    <a:pt x="43" y="128"/>
                    <a:pt x="3" y="128"/>
                  </a:cubicBezTo>
                  <a:cubicBezTo>
                    <a:pt x="2" y="128"/>
                    <a:pt x="1" y="128"/>
                    <a:pt x="0" y="1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0" y="110"/>
                    <a:pt x="55" y="86"/>
                    <a:pt x="57" y="56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6" y="86"/>
                    <a:pt x="221" y="110"/>
                    <a:pt x="251" y="110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0" y="128"/>
                    <a:pt x="249" y="128"/>
                    <a:pt x="248" y="128"/>
                  </a:cubicBezTo>
                  <a:cubicBezTo>
                    <a:pt x="208" y="128"/>
                    <a:pt x="175" y="97"/>
                    <a:pt x="172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2079625" y="1212851"/>
              <a:ext cx="212725" cy="31750"/>
            </a:xfrm>
            <a:custGeom>
              <a:avLst/>
              <a:gdLst>
                <a:gd name="T0" fmla="*/ 122 w 134"/>
                <a:gd name="T1" fmla="*/ 12 h 20"/>
                <a:gd name="T2" fmla="*/ 12 w 134"/>
                <a:gd name="T3" fmla="*/ 12 h 20"/>
                <a:gd name="T4" fmla="*/ 12 w 134"/>
                <a:gd name="T5" fmla="*/ 20 h 20"/>
                <a:gd name="T6" fmla="*/ 0 w 134"/>
                <a:gd name="T7" fmla="*/ 20 h 20"/>
                <a:gd name="T8" fmla="*/ 0 w 134"/>
                <a:gd name="T9" fmla="*/ 12 h 20"/>
                <a:gd name="T10" fmla="*/ 0 w 134"/>
                <a:gd name="T11" fmla="*/ 0 h 20"/>
                <a:gd name="T12" fmla="*/ 12 w 134"/>
                <a:gd name="T13" fmla="*/ 0 h 20"/>
                <a:gd name="T14" fmla="*/ 122 w 134"/>
                <a:gd name="T15" fmla="*/ 0 h 20"/>
                <a:gd name="T16" fmla="*/ 134 w 134"/>
                <a:gd name="T17" fmla="*/ 0 h 20"/>
                <a:gd name="T18" fmla="*/ 134 w 134"/>
                <a:gd name="T19" fmla="*/ 12 h 20"/>
                <a:gd name="T20" fmla="*/ 134 w 134"/>
                <a:gd name="T21" fmla="*/ 20 h 20"/>
                <a:gd name="T22" fmla="*/ 122 w 134"/>
                <a:gd name="T23" fmla="*/ 20 h 20"/>
                <a:gd name="T24" fmla="*/ 122 w 134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20">
                  <a:moveTo>
                    <a:pt x="122" y="12"/>
                  </a:moveTo>
                  <a:lnTo>
                    <a:pt x="12" y="12"/>
                  </a:lnTo>
                  <a:lnTo>
                    <a:pt x="12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34" y="12"/>
                  </a:lnTo>
                  <a:lnTo>
                    <a:pt x="134" y="20"/>
                  </a:lnTo>
                  <a:lnTo>
                    <a:pt x="122" y="20"/>
                  </a:lnTo>
                  <a:lnTo>
                    <a:pt x="122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2085975" y="1109663"/>
              <a:ext cx="200025" cy="90488"/>
            </a:xfrm>
            <a:custGeom>
              <a:avLst/>
              <a:gdLst>
                <a:gd name="T0" fmla="*/ 69 w 126"/>
                <a:gd name="T1" fmla="*/ 45 h 57"/>
                <a:gd name="T2" fmla="*/ 106 w 126"/>
                <a:gd name="T3" fmla="*/ 45 h 57"/>
                <a:gd name="T4" fmla="*/ 106 w 126"/>
                <a:gd name="T5" fmla="*/ 57 h 57"/>
                <a:gd name="T6" fmla="*/ 21 w 126"/>
                <a:gd name="T7" fmla="*/ 57 h 57"/>
                <a:gd name="T8" fmla="*/ 21 w 126"/>
                <a:gd name="T9" fmla="*/ 45 h 57"/>
                <a:gd name="T10" fmla="*/ 57 w 126"/>
                <a:gd name="T11" fmla="*/ 45 h 57"/>
                <a:gd name="T12" fmla="*/ 57 w 126"/>
                <a:gd name="T13" fmla="*/ 32 h 57"/>
                <a:gd name="T14" fmla="*/ 0 w 126"/>
                <a:gd name="T15" fmla="*/ 32 h 57"/>
                <a:gd name="T16" fmla="*/ 0 w 126"/>
                <a:gd name="T17" fmla="*/ 20 h 57"/>
                <a:gd name="T18" fmla="*/ 57 w 126"/>
                <a:gd name="T19" fmla="*/ 20 h 57"/>
                <a:gd name="T20" fmla="*/ 57 w 126"/>
                <a:gd name="T21" fmla="*/ 0 h 57"/>
                <a:gd name="T22" fmla="*/ 69 w 126"/>
                <a:gd name="T23" fmla="*/ 0 h 57"/>
                <a:gd name="T24" fmla="*/ 69 w 126"/>
                <a:gd name="T25" fmla="*/ 20 h 57"/>
                <a:gd name="T26" fmla="*/ 126 w 126"/>
                <a:gd name="T27" fmla="*/ 20 h 57"/>
                <a:gd name="T28" fmla="*/ 126 w 126"/>
                <a:gd name="T29" fmla="*/ 32 h 57"/>
                <a:gd name="T30" fmla="*/ 69 w 126"/>
                <a:gd name="T31" fmla="*/ 32 h 57"/>
                <a:gd name="T32" fmla="*/ 69 w 126"/>
                <a:gd name="T33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57">
                  <a:moveTo>
                    <a:pt x="69" y="45"/>
                  </a:moveTo>
                  <a:lnTo>
                    <a:pt x="106" y="45"/>
                  </a:lnTo>
                  <a:lnTo>
                    <a:pt x="106" y="57"/>
                  </a:lnTo>
                  <a:lnTo>
                    <a:pt x="21" y="57"/>
                  </a:lnTo>
                  <a:lnTo>
                    <a:pt x="21" y="45"/>
                  </a:lnTo>
                  <a:lnTo>
                    <a:pt x="57" y="45"/>
                  </a:lnTo>
                  <a:lnTo>
                    <a:pt x="57" y="32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69" y="0"/>
                  </a:lnTo>
                  <a:lnTo>
                    <a:pt x="69" y="20"/>
                  </a:lnTo>
                  <a:lnTo>
                    <a:pt x="126" y="20"/>
                  </a:lnTo>
                  <a:lnTo>
                    <a:pt x="126" y="32"/>
                  </a:lnTo>
                  <a:lnTo>
                    <a:pt x="69" y="32"/>
                  </a:lnTo>
                  <a:lnTo>
                    <a:pt x="6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1892300" y="1219201"/>
              <a:ext cx="142875" cy="149225"/>
            </a:xfrm>
            <a:custGeom>
              <a:avLst/>
              <a:gdLst>
                <a:gd name="T0" fmla="*/ 12 w 90"/>
                <a:gd name="T1" fmla="*/ 94 h 94"/>
                <a:gd name="T2" fmla="*/ 0 w 90"/>
                <a:gd name="T3" fmla="*/ 94 h 94"/>
                <a:gd name="T4" fmla="*/ 0 w 90"/>
                <a:gd name="T5" fmla="*/ 82 h 94"/>
                <a:gd name="T6" fmla="*/ 0 w 90"/>
                <a:gd name="T7" fmla="*/ 8 h 94"/>
                <a:gd name="T8" fmla="*/ 11 w 90"/>
                <a:gd name="T9" fmla="*/ 8 h 94"/>
                <a:gd name="T10" fmla="*/ 25 w 90"/>
                <a:gd name="T11" fmla="*/ 0 h 94"/>
                <a:gd name="T12" fmla="*/ 31 w 90"/>
                <a:gd name="T13" fmla="*/ 11 h 94"/>
                <a:gd name="T14" fmla="*/ 12 w 90"/>
                <a:gd name="T15" fmla="*/ 22 h 94"/>
                <a:gd name="T16" fmla="*/ 12 w 90"/>
                <a:gd name="T17" fmla="*/ 45 h 94"/>
                <a:gd name="T18" fmla="*/ 37 w 90"/>
                <a:gd name="T19" fmla="*/ 45 h 94"/>
                <a:gd name="T20" fmla="*/ 37 w 90"/>
                <a:gd name="T21" fmla="*/ 57 h 94"/>
                <a:gd name="T22" fmla="*/ 12 w 90"/>
                <a:gd name="T23" fmla="*/ 57 h 94"/>
                <a:gd name="T24" fmla="*/ 12 w 90"/>
                <a:gd name="T25" fmla="*/ 82 h 94"/>
                <a:gd name="T26" fmla="*/ 77 w 90"/>
                <a:gd name="T27" fmla="*/ 82 h 94"/>
                <a:gd name="T28" fmla="*/ 77 w 90"/>
                <a:gd name="T29" fmla="*/ 57 h 94"/>
                <a:gd name="T30" fmla="*/ 53 w 90"/>
                <a:gd name="T31" fmla="*/ 57 h 94"/>
                <a:gd name="T32" fmla="*/ 53 w 90"/>
                <a:gd name="T33" fmla="*/ 45 h 94"/>
                <a:gd name="T34" fmla="*/ 77 w 90"/>
                <a:gd name="T35" fmla="*/ 45 h 94"/>
                <a:gd name="T36" fmla="*/ 77 w 90"/>
                <a:gd name="T37" fmla="*/ 20 h 94"/>
                <a:gd name="T38" fmla="*/ 53 w 90"/>
                <a:gd name="T39" fmla="*/ 20 h 94"/>
                <a:gd name="T40" fmla="*/ 53 w 90"/>
                <a:gd name="T41" fmla="*/ 8 h 94"/>
                <a:gd name="T42" fmla="*/ 77 w 90"/>
                <a:gd name="T43" fmla="*/ 8 h 94"/>
                <a:gd name="T44" fmla="*/ 90 w 90"/>
                <a:gd name="T45" fmla="*/ 8 h 94"/>
                <a:gd name="T46" fmla="*/ 90 w 90"/>
                <a:gd name="T47" fmla="*/ 94 h 94"/>
                <a:gd name="T48" fmla="*/ 77 w 90"/>
                <a:gd name="T49" fmla="*/ 94 h 94"/>
                <a:gd name="T50" fmla="*/ 12 w 90"/>
                <a:gd name="T5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94">
                  <a:moveTo>
                    <a:pt x="12" y="94"/>
                  </a:moveTo>
                  <a:lnTo>
                    <a:pt x="0" y="94"/>
                  </a:lnTo>
                  <a:lnTo>
                    <a:pt x="0" y="82"/>
                  </a:lnTo>
                  <a:lnTo>
                    <a:pt x="0" y="8"/>
                  </a:lnTo>
                  <a:lnTo>
                    <a:pt x="11" y="8"/>
                  </a:lnTo>
                  <a:lnTo>
                    <a:pt x="25" y="0"/>
                  </a:lnTo>
                  <a:lnTo>
                    <a:pt x="31" y="11"/>
                  </a:lnTo>
                  <a:lnTo>
                    <a:pt x="12" y="22"/>
                  </a:lnTo>
                  <a:lnTo>
                    <a:pt x="12" y="45"/>
                  </a:lnTo>
                  <a:lnTo>
                    <a:pt x="37" y="45"/>
                  </a:lnTo>
                  <a:lnTo>
                    <a:pt x="37" y="57"/>
                  </a:lnTo>
                  <a:lnTo>
                    <a:pt x="12" y="57"/>
                  </a:lnTo>
                  <a:lnTo>
                    <a:pt x="12" y="82"/>
                  </a:lnTo>
                  <a:lnTo>
                    <a:pt x="77" y="82"/>
                  </a:lnTo>
                  <a:lnTo>
                    <a:pt x="77" y="57"/>
                  </a:lnTo>
                  <a:lnTo>
                    <a:pt x="53" y="57"/>
                  </a:lnTo>
                  <a:lnTo>
                    <a:pt x="53" y="45"/>
                  </a:lnTo>
                  <a:lnTo>
                    <a:pt x="77" y="45"/>
                  </a:lnTo>
                  <a:lnTo>
                    <a:pt x="77" y="20"/>
                  </a:lnTo>
                  <a:lnTo>
                    <a:pt x="53" y="20"/>
                  </a:lnTo>
                  <a:lnTo>
                    <a:pt x="53" y="8"/>
                  </a:lnTo>
                  <a:lnTo>
                    <a:pt x="77" y="8"/>
                  </a:lnTo>
                  <a:lnTo>
                    <a:pt x="90" y="8"/>
                  </a:lnTo>
                  <a:lnTo>
                    <a:pt x="90" y="94"/>
                  </a:lnTo>
                  <a:lnTo>
                    <a:pt x="77" y="94"/>
                  </a:lnTo>
                  <a:lnTo>
                    <a:pt x="12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1995488" y="1165226"/>
              <a:ext cx="39688" cy="46038"/>
            </a:xfrm>
            <a:custGeom>
              <a:avLst/>
              <a:gdLst>
                <a:gd name="T0" fmla="*/ 0 w 25"/>
                <a:gd name="T1" fmla="*/ 23 h 29"/>
                <a:gd name="T2" fmla="*/ 14 w 25"/>
                <a:gd name="T3" fmla="*/ 0 h 29"/>
                <a:gd name="T4" fmla="*/ 25 w 25"/>
                <a:gd name="T5" fmla="*/ 6 h 29"/>
                <a:gd name="T6" fmla="*/ 10 w 25"/>
                <a:gd name="T7" fmla="*/ 29 h 29"/>
                <a:gd name="T8" fmla="*/ 0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23"/>
                  </a:moveTo>
                  <a:lnTo>
                    <a:pt x="14" y="0"/>
                  </a:lnTo>
                  <a:lnTo>
                    <a:pt x="25" y="6"/>
                  </a:lnTo>
                  <a:lnTo>
                    <a:pt x="10" y="29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1938338" y="1158876"/>
              <a:ext cx="39688" cy="46038"/>
            </a:xfrm>
            <a:custGeom>
              <a:avLst/>
              <a:gdLst>
                <a:gd name="T0" fmla="*/ 25 w 25"/>
                <a:gd name="T1" fmla="*/ 23 h 29"/>
                <a:gd name="T2" fmla="*/ 14 w 25"/>
                <a:gd name="T3" fmla="*/ 29 h 29"/>
                <a:gd name="T4" fmla="*/ 0 w 25"/>
                <a:gd name="T5" fmla="*/ 6 h 29"/>
                <a:gd name="T6" fmla="*/ 10 w 25"/>
                <a:gd name="T7" fmla="*/ 0 h 29"/>
                <a:gd name="T8" fmla="*/ 25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25" y="23"/>
                  </a:moveTo>
                  <a:lnTo>
                    <a:pt x="14" y="29"/>
                  </a:lnTo>
                  <a:lnTo>
                    <a:pt x="0" y="6"/>
                  </a:lnTo>
                  <a:lnTo>
                    <a:pt x="10" y="0"/>
                  </a:lnTo>
                  <a:lnTo>
                    <a:pt x="25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1898650" y="1165226"/>
              <a:ext cx="39688" cy="46038"/>
            </a:xfrm>
            <a:custGeom>
              <a:avLst/>
              <a:gdLst>
                <a:gd name="T0" fmla="*/ 0 w 25"/>
                <a:gd name="T1" fmla="*/ 6 h 29"/>
                <a:gd name="T2" fmla="*/ 11 w 25"/>
                <a:gd name="T3" fmla="*/ 0 h 29"/>
                <a:gd name="T4" fmla="*/ 25 w 25"/>
                <a:gd name="T5" fmla="*/ 23 h 29"/>
                <a:gd name="T6" fmla="*/ 15 w 25"/>
                <a:gd name="T7" fmla="*/ 29 h 29"/>
                <a:gd name="T8" fmla="*/ 0 w 25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6"/>
                  </a:moveTo>
                  <a:lnTo>
                    <a:pt x="11" y="0"/>
                  </a:lnTo>
                  <a:lnTo>
                    <a:pt x="25" y="23"/>
                  </a:lnTo>
                  <a:lnTo>
                    <a:pt x="15" y="29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1892300" y="1109663"/>
              <a:ext cx="134938" cy="46038"/>
            </a:xfrm>
            <a:custGeom>
              <a:avLst/>
              <a:gdLst>
                <a:gd name="T0" fmla="*/ 0 w 85"/>
                <a:gd name="T1" fmla="*/ 17 h 29"/>
                <a:gd name="T2" fmla="*/ 82 w 85"/>
                <a:gd name="T3" fmla="*/ 0 h 29"/>
                <a:gd name="T4" fmla="*/ 85 w 85"/>
                <a:gd name="T5" fmla="*/ 11 h 29"/>
                <a:gd name="T6" fmla="*/ 3 w 85"/>
                <a:gd name="T7" fmla="*/ 29 h 29"/>
                <a:gd name="T8" fmla="*/ 0 w 85"/>
                <a:gd name="T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9">
                  <a:moveTo>
                    <a:pt x="0" y="17"/>
                  </a:moveTo>
                  <a:lnTo>
                    <a:pt x="82" y="0"/>
                  </a:lnTo>
                  <a:lnTo>
                    <a:pt x="85" y="11"/>
                  </a:lnTo>
                  <a:lnTo>
                    <a:pt x="3" y="29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1768475" y="1160463"/>
              <a:ext cx="117475" cy="207963"/>
            </a:xfrm>
            <a:custGeom>
              <a:avLst/>
              <a:gdLst>
                <a:gd name="T0" fmla="*/ 46 w 74"/>
                <a:gd name="T1" fmla="*/ 49 h 131"/>
                <a:gd name="T2" fmla="*/ 48 w 74"/>
                <a:gd name="T3" fmla="*/ 48 h 131"/>
                <a:gd name="T4" fmla="*/ 71 w 74"/>
                <a:gd name="T5" fmla="*/ 88 h 131"/>
                <a:gd name="T6" fmla="*/ 60 w 74"/>
                <a:gd name="T7" fmla="*/ 94 h 131"/>
                <a:gd name="T8" fmla="*/ 46 w 74"/>
                <a:gd name="T9" fmla="*/ 68 h 131"/>
                <a:gd name="T10" fmla="*/ 46 w 74"/>
                <a:gd name="T11" fmla="*/ 131 h 131"/>
                <a:gd name="T12" fmla="*/ 33 w 74"/>
                <a:gd name="T13" fmla="*/ 131 h 131"/>
                <a:gd name="T14" fmla="*/ 33 w 74"/>
                <a:gd name="T15" fmla="*/ 59 h 131"/>
                <a:gd name="T16" fmla="*/ 11 w 74"/>
                <a:gd name="T17" fmla="*/ 98 h 131"/>
                <a:gd name="T18" fmla="*/ 0 w 74"/>
                <a:gd name="T19" fmla="*/ 91 h 131"/>
                <a:gd name="T20" fmla="*/ 33 w 74"/>
                <a:gd name="T21" fmla="*/ 34 h 131"/>
                <a:gd name="T22" fmla="*/ 33 w 74"/>
                <a:gd name="T23" fmla="*/ 25 h 131"/>
                <a:gd name="T24" fmla="*/ 5 w 74"/>
                <a:gd name="T25" fmla="*/ 25 h 131"/>
                <a:gd name="T26" fmla="*/ 5 w 74"/>
                <a:gd name="T27" fmla="*/ 13 h 131"/>
                <a:gd name="T28" fmla="*/ 33 w 74"/>
                <a:gd name="T29" fmla="*/ 13 h 131"/>
                <a:gd name="T30" fmla="*/ 33 w 74"/>
                <a:gd name="T31" fmla="*/ 0 h 131"/>
                <a:gd name="T32" fmla="*/ 46 w 74"/>
                <a:gd name="T33" fmla="*/ 0 h 131"/>
                <a:gd name="T34" fmla="*/ 46 w 74"/>
                <a:gd name="T35" fmla="*/ 13 h 131"/>
                <a:gd name="T36" fmla="*/ 74 w 74"/>
                <a:gd name="T37" fmla="*/ 13 h 131"/>
                <a:gd name="T38" fmla="*/ 74 w 74"/>
                <a:gd name="T39" fmla="*/ 25 h 131"/>
                <a:gd name="T40" fmla="*/ 46 w 74"/>
                <a:gd name="T41" fmla="*/ 25 h 131"/>
                <a:gd name="T42" fmla="*/ 46 w 74"/>
                <a:gd name="T43" fmla="*/ 4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131">
                  <a:moveTo>
                    <a:pt x="46" y="49"/>
                  </a:moveTo>
                  <a:lnTo>
                    <a:pt x="48" y="48"/>
                  </a:lnTo>
                  <a:lnTo>
                    <a:pt x="71" y="88"/>
                  </a:lnTo>
                  <a:lnTo>
                    <a:pt x="60" y="94"/>
                  </a:lnTo>
                  <a:lnTo>
                    <a:pt x="46" y="68"/>
                  </a:lnTo>
                  <a:lnTo>
                    <a:pt x="46" y="131"/>
                  </a:lnTo>
                  <a:lnTo>
                    <a:pt x="33" y="131"/>
                  </a:lnTo>
                  <a:lnTo>
                    <a:pt x="33" y="59"/>
                  </a:lnTo>
                  <a:lnTo>
                    <a:pt x="11" y="98"/>
                  </a:lnTo>
                  <a:lnTo>
                    <a:pt x="0" y="91"/>
                  </a:lnTo>
                  <a:lnTo>
                    <a:pt x="33" y="34"/>
                  </a:lnTo>
                  <a:lnTo>
                    <a:pt x="33" y="25"/>
                  </a:lnTo>
                  <a:lnTo>
                    <a:pt x="5" y="25"/>
                  </a:lnTo>
                  <a:lnTo>
                    <a:pt x="5" y="13"/>
                  </a:lnTo>
                  <a:lnTo>
                    <a:pt x="33" y="1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13"/>
                  </a:lnTo>
                  <a:lnTo>
                    <a:pt x="74" y="13"/>
                  </a:lnTo>
                  <a:lnTo>
                    <a:pt x="74" y="25"/>
                  </a:lnTo>
                  <a:lnTo>
                    <a:pt x="46" y="25"/>
                  </a:lnTo>
                  <a:lnTo>
                    <a:pt x="46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1774825" y="1111251"/>
              <a:ext cx="103188" cy="44450"/>
            </a:xfrm>
            <a:custGeom>
              <a:avLst/>
              <a:gdLst>
                <a:gd name="T0" fmla="*/ 0 w 65"/>
                <a:gd name="T1" fmla="*/ 16 h 28"/>
                <a:gd name="T2" fmla="*/ 62 w 65"/>
                <a:gd name="T3" fmla="*/ 0 h 28"/>
                <a:gd name="T4" fmla="*/ 65 w 65"/>
                <a:gd name="T5" fmla="*/ 11 h 28"/>
                <a:gd name="T6" fmla="*/ 4 w 65"/>
                <a:gd name="T7" fmla="*/ 28 h 28"/>
                <a:gd name="T8" fmla="*/ 0 w 65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8">
                  <a:moveTo>
                    <a:pt x="0" y="16"/>
                  </a:moveTo>
                  <a:lnTo>
                    <a:pt x="62" y="0"/>
                  </a:lnTo>
                  <a:lnTo>
                    <a:pt x="65" y="11"/>
                  </a:lnTo>
                  <a:lnTo>
                    <a:pt x="4" y="28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1281113" y="1446213"/>
              <a:ext cx="698500" cy="392113"/>
            </a:xfrm>
            <a:custGeom>
              <a:avLst/>
              <a:gdLst>
                <a:gd name="T0" fmla="*/ 740 w 776"/>
                <a:gd name="T1" fmla="*/ 336 h 436"/>
                <a:gd name="T2" fmla="*/ 626 w 776"/>
                <a:gd name="T3" fmla="*/ 383 h 436"/>
                <a:gd name="T4" fmla="*/ 462 w 776"/>
                <a:gd name="T5" fmla="*/ 218 h 436"/>
                <a:gd name="T6" fmla="*/ 626 w 776"/>
                <a:gd name="T7" fmla="*/ 54 h 436"/>
                <a:gd name="T8" fmla="*/ 738 w 776"/>
                <a:gd name="T9" fmla="*/ 99 h 436"/>
                <a:gd name="T10" fmla="*/ 774 w 776"/>
                <a:gd name="T11" fmla="*/ 58 h 436"/>
                <a:gd name="T12" fmla="*/ 626 w 776"/>
                <a:gd name="T13" fmla="*/ 0 h 436"/>
                <a:gd name="T14" fmla="*/ 422 w 776"/>
                <a:gd name="T15" fmla="*/ 141 h 436"/>
                <a:gd name="T16" fmla="*/ 218 w 776"/>
                <a:gd name="T17" fmla="*/ 0 h 436"/>
                <a:gd name="T18" fmla="*/ 0 w 776"/>
                <a:gd name="T19" fmla="*/ 218 h 436"/>
                <a:gd name="T20" fmla="*/ 218 w 776"/>
                <a:gd name="T21" fmla="*/ 436 h 436"/>
                <a:gd name="T22" fmla="*/ 422 w 776"/>
                <a:gd name="T23" fmla="*/ 294 h 436"/>
                <a:gd name="T24" fmla="*/ 626 w 776"/>
                <a:gd name="T25" fmla="*/ 436 h 436"/>
                <a:gd name="T26" fmla="*/ 776 w 776"/>
                <a:gd name="T27" fmla="*/ 375 h 436"/>
                <a:gd name="T28" fmla="*/ 740 w 776"/>
                <a:gd name="T29" fmla="*/ 336 h 436"/>
                <a:gd name="T30" fmla="*/ 218 w 776"/>
                <a:gd name="T31" fmla="*/ 382 h 436"/>
                <a:gd name="T32" fmla="*/ 55 w 776"/>
                <a:gd name="T33" fmla="*/ 219 h 436"/>
                <a:gd name="T34" fmla="*/ 218 w 776"/>
                <a:gd name="T35" fmla="*/ 55 h 436"/>
                <a:gd name="T36" fmla="*/ 381 w 776"/>
                <a:gd name="T37" fmla="*/ 219 h 436"/>
                <a:gd name="T38" fmla="*/ 218 w 776"/>
                <a:gd name="T39" fmla="*/ 38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6" h="436">
                  <a:moveTo>
                    <a:pt x="740" y="336"/>
                  </a:moveTo>
                  <a:cubicBezTo>
                    <a:pt x="710" y="365"/>
                    <a:pt x="670" y="383"/>
                    <a:pt x="626" y="383"/>
                  </a:cubicBezTo>
                  <a:cubicBezTo>
                    <a:pt x="536" y="383"/>
                    <a:pt x="462" y="309"/>
                    <a:pt x="462" y="218"/>
                  </a:cubicBezTo>
                  <a:cubicBezTo>
                    <a:pt x="462" y="128"/>
                    <a:pt x="536" y="54"/>
                    <a:pt x="626" y="54"/>
                  </a:cubicBezTo>
                  <a:cubicBezTo>
                    <a:pt x="670" y="54"/>
                    <a:pt x="709" y="71"/>
                    <a:pt x="738" y="99"/>
                  </a:cubicBezTo>
                  <a:cubicBezTo>
                    <a:pt x="774" y="58"/>
                    <a:pt x="774" y="58"/>
                    <a:pt x="774" y="58"/>
                  </a:cubicBezTo>
                  <a:cubicBezTo>
                    <a:pt x="735" y="22"/>
                    <a:pt x="683" y="0"/>
                    <a:pt x="626" y="0"/>
                  </a:cubicBezTo>
                  <a:cubicBezTo>
                    <a:pt x="532" y="0"/>
                    <a:pt x="453" y="58"/>
                    <a:pt x="422" y="141"/>
                  </a:cubicBezTo>
                  <a:cubicBezTo>
                    <a:pt x="391" y="58"/>
                    <a:pt x="311" y="0"/>
                    <a:pt x="218" y="0"/>
                  </a:cubicBezTo>
                  <a:cubicBezTo>
                    <a:pt x="98" y="0"/>
                    <a:pt x="0" y="97"/>
                    <a:pt x="0" y="218"/>
                  </a:cubicBezTo>
                  <a:cubicBezTo>
                    <a:pt x="0" y="338"/>
                    <a:pt x="98" y="436"/>
                    <a:pt x="218" y="436"/>
                  </a:cubicBezTo>
                  <a:cubicBezTo>
                    <a:pt x="311" y="436"/>
                    <a:pt x="391" y="377"/>
                    <a:pt x="422" y="294"/>
                  </a:cubicBezTo>
                  <a:cubicBezTo>
                    <a:pt x="453" y="377"/>
                    <a:pt x="532" y="436"/>
                    <a:pt x="626" y="436"/>
                  </a:cubicBezTo>
                  <a:cubicBezTo>
                    <a:pt x="684" y="436"/>
                    <a:pt x="737" y="413"/>
                    <a:pt x="776" y="375"/>
                  </a:cubicBezTo>
                  <a:lnTo>
                    <a:pt x="740" y="336"/>
                  </a:lnTo>
                  <a:close/>
                  <a:moveTo>
                    <a:pt x="218" y="382"/>
                  </a:moveTo>
                  <a:cubicBezTo>
                    <a:pt x="128" y="382"/>
                    <a:pt x="55" y="309"/>
                    <a:pt x="55" y="219"/>
                  </a:cubicBezTo>
                  <a:cubicBezTo>
                    <a:pt x="55" y="128"/>
                    <a:pt x="128" y="55"/>
                    <a:pt x="218" y="55"/>
                  </a:cubicBezTo>
                  <a:cubicBezTo>
                    <a:pt x="308" y="55"/>
                    <a:pt x="381" y="128"/>
                    <a:pt x="381" y="219"/>
                  </a:cubicBezTo>
                  <a:cubicBezTo>
                    <a:pt x="381" y="309"/>
                    <a:pt x="308" y="382"/>
                    <a:pt x="218" y="3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 noEditPoints="1"/>
            </p:cNvSpPr>
            <p:nvPr/>
          </p:nvSpPr>
          <p:spPr bwMode="auto">
            <a:xfrm>
              <a:off x="603250" y="1054101"/>
              <a:ext cx="679450" cy="800100"/>
            </a:xfrm>
            <a:custGeom>
              <a:avLst/>
              <a:gdLst>
                <a:gd name="T0" fmla="*/ 313 w 756"/>
                <a:gd name="T1" fmla="*/ 0 h 888"/>
                <a:gd name="T2" fmla="*/ 296 w 756"/>
                <a:gd name="T3" fmla="*/ 1 h 888"/>
                <a:gd name="T4" fmla="*/ 296 w 756"/>
                <a:gd name="T5" fmla="*/ 0 h 888"/>
                <a:gd name="T6" fmla="*/ 0 w 756"/>
                <a:gd name="T7" fmla="*/ 0 h 888"/>
                <a:gd name="T8" fmla="*/ 0 w 756"/>
                <a:gd name="T9" fmla="*/ 888 h 888"/>
                <a:gd name="T10" fmla="*/ 296 w 756"/>
                <a:gd name="T11" fmla="*/ 888 h 888"/>
                <a:gd name="T12" fmla="*/ 296 w 756"/>
                <a:gd name="T13" fmla="*/ 888 h 888"/>
                <a:gd name="T14" fmla="*/ 311 w 756"/>
                <a:gd name="T15" fmla="*/ 888 h 888"/>
                <a:gd name="T16" fmla="*/ 756 w 756"/>
                <a:gd name="T17" fmla="*/ 442 h 888"/>
                <a:gd name="T18" fmla="*/ 313 w 756"/>
                <a:gd name="T19" fmla="*/ 0 h 888"/>
                <a:gd name="T20" fmla="*/ 257 w 756"/>
                <a:gd name="T21" fmla="*/ 326 h 888"/>
                <a:gd name="T22" fmla="*/ 349 w 756"/>
                <a:gd name="T23" fmla="*/ 92 h 888"/>
                <a:gd name="T24" fmla="*/ 411 w 756"/>
                <a:gd name="T25" fmla="*/ 341 h 888"/>
                <a:gd name="T26" fmla="*/ 317 w 756"/>
                <a:gd name="T27" fmla="*/ 578 h 888"/>
                <a:gd name="T28" fmla="*/ 257 w 756"/>
                <a:gd name="T29" fmla="*/ 326 h 888"/>
                <a:gd name="T30" fmla="*/ 234 w 756"/>
                <a:gd name="T31" fmla="*/ 790 h 888"/>
                <a:gd name="T32" fmla="*/ 118 w 756"/>
                <a:gd name="T33" fmla="*/ 558 h 888"/>
                <a:gd name="T34" fmla="*/ 212 w 756"/>
                <a:gd name="T35" fmla="*/ 279 h 888"/>
                <a:gd name="T36" fmla="*/ 273 w 756"/>
                <a:gd name="T37" fmla="*/ 573 h 888"/>
                <a:gd name="T38" fmla="*/ 278 w 756"/>
                <a:gd name="T39" fmla="*/ 667 h 888"/>
                <a:gd name="T40" fmla="*/ 234 w 756"/>
                <a:gd name="T41" fmla="*/ 790 h 888"/>
                <a:gd name="T42" fmla="*/ 505 w 756"/>
                <a:gd name="T43" fmla="*/ 664 h 888"/>
                <a:gd name="T44" fmla="*/ 278 w 756"/>
                <a:gd name="T45" fmla="*/ 789 h 888"/>
                <a:gd name="T46" fmla="*/ 395 w 756"/>
                <a:gd name="T47" fmla="*/ 559 h 888"/>
                <a:gd name="T48" fmla="*/ 616 w 756"/>
                <a:gd name="T49" fmla="*/ 426 h 888"/>
                <a:gd name="T50" fmla="*/ 505 w 756"/>
                <a:gd name="T51" fmla="*/ 664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6" h="888">
                  <a:moveTo>
                    <a:pt x="313" y="0"/>
                  </a:moveTo>
                  <a:cubicBezTo>
                    <a:pt x="307" y="0"/>
                    <a:pt x="302" y="0"/>
                    <a:pt x="296" y="1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88"/>
                    <a:pt x="0" y="888"/>
                    <a:pt x="0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301" y="888"/>
                    <a:pt x="306" y="888"/>
                    <a:pt x="311" y="888"/>
                  </a:cubicBezTo>
                  <a:cubicBezTo>
                    <a:pt x="556" y="888"/>
                    <a:pt x="756" y="686"/>
                    <a:pt x="756" y="442"/>
                  </a:cubicBezTo>
                  <a:cubicBezTo>
                    <a:pt x="756" y="197"/>
                    <a:pt x="557" y="1"/>
                    <a:pt x="313" y="0"/>
                  </a:cubicBezTo>
                  <a:close/>
                  <a:moveTo>
                    <a:pt x="257" y="326"/>
                  </a:moveTo>
                  <a:cubicBezTo>
                    <a:pt x="268" y="192"/>
                    <a:pt x="349" y="92"/>
                    <a:pt x="349" y="92"/>
                  </a:cubicBezTo>
                  <a:cubicBezTo>
                    <a:pt x="349" y="92"/>
                    <a:pt x="427" y="188"/>
                    <a:pt x="411" y="341"/>
                  </a:cubicBezTo>
                  <a:cubicBezTo>
                    <a:pt x="396" y="491"/>
                    <a:pt x="317" y="578"/>
                    <a:pt x="317" y="578"/>
                  </a:cubicBezTo>
                  <a:cubicBezTo>
                    <a:pt x="317" y="578"/>
                    <a:pt x="245" y="459"/>
                    <a:pt x="257" y="326"/>
                  </a:cubicBezTo>
                  <a:close/>
                  <a:moveTo>
                    <a:pt x="234" y="790"/>
                  </a:moveTo>
                  <a:cubicBezTo>
                    <a:pt x="234" y="790"/>
                    <a:pt x="127" y="667"/>
                    <a:pt x="118" y="558"/>
                  </a:cubicBezTo>
                  <a:cubicBezTo>
                    <a:pt x="105" y="410"/>
                    <a:pt x="212" y="279"/>
                    <a:pt x="212" y="279"/>
                  </a:cubicBezTo>
                  <a:cubicBezTo>
                    <a:pt x="205" y="483"/>
                    <a:pt x="273" y="573"/>
                    <a:pt x="273" y="573"/>
                  </a:cubicBezTo>
                  <a:cubicBezTo>
                    <a:pt x="273" y="573"/>
                    <a:pt x="289" y="597"/>
                    <a:pt x="278" y="667"/>
                  </a:cubicBezTo>
                  <a:cubicBezTo>
                    <a:pt x="267" y="736"/>
                    <a:pt x="234" y="790"/>
                    <a:pt x="234" y="790"/>
                  </a:cubicBezTo>
                  <a:close/>
                  <a:moveTo>
                    <a:pt x="505" y="664"/>
                  </a:moveTo>
                  <a:cubicBezTo>
                    <a:pt x="408" y="771"/>
                    <a:pt x="278" y="789"/>
                    <a:pt x="278" y="789"/>
                  </a:cubicBezTo>
                  <a:cubicBezTo>
                    <a:pt x="278" y="789"/>
                    <a:pt x="282" y="666"/>
                    <a:pt x="395" y="559"/>
                  </a:cubicBezTo>
                  <a:cubicBezTo>
                    <a:pt x="508" y="453"/>
                    <a:pt x="616" y="426"/>
                    <a:pt x="616" y="426"/>
                  </a:cubicBezTo>
                  <a:cubicBezTo>
                    <a:pt x="616" y="426"/>
                    <a:pt x="601" y="557"/>
                    <a:pt x="505" y="6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7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0" y="249555"/>
            <a:ext cx="946785" cy="451485"/>
          </a:xfrm>
          <a:prstGeom prst="rect">
            <a:avLst/>
          </a:prstGeom>
        </p:spPr>
      </p:pic>
      <p:cxnSp>
        <p:nvCxnSpPr>
          <p:cNvPr id="10" name="直接箭头连接符 9"/>
          <p:cNvCxnSpPr/>
          <p:nvPr/>
        </p:nvCxnSpPr>
        <p:spPr>
          <a:xfrm flipV="1">
            <a:off x="3112135" y="4396740"/>
            <a:ext cx="297180" cy="85344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0904855" y="1831340"/>
            <a:ext cx="6432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左侧急停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9608820" y="5467350"/>
            <a:ext cx="1296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左卸料位</a:t>
            </a:r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35" name="直接箭头连接符 34"/>
          <p:cNvCxnSpPr/>
          <p:nvPr/>
        </p:nvCxnSpPr>
        <p:spPr>
          <a:xfrm flipH="1" flipV="1">
            <a:off x="9827895" y="4655820"/>
            <a:ext cx="81280" cy="77216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2188845" y="5306060"/>
            <a:ext cx="15779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左前极限位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01025" y="5621020"/>
            <a:ext cx="14077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左驻车</a:t>
            </a:r>
            <a:r>
              <a:rPr lang="zh-CN" altLang="en-US">
                <a:solidFill>
                  <a:srgbClr val="FF0000"/>
                </a:solidFill>
              </a:rPr>
              <a:t>气缸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0644505" y="5253990"/>
            <a:ext cx="14338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左后极限位</a:t>
            </a:r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40" name="直接箭头连接符 39"/>
          <p:cNvCxnSpPr>
            <a:stCxn id="39" idx="1"/>
          </p:cNvCxnSpPr>
          <p:nvPr/>
        </p:nvCxnSpPr>
        <p:spPr>
          <a:xfrm flipH="1" flipV="1">
            <a:off x="9878695" y="4414520"/>
            <a:ext cx="765810" cy="102362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9815" y="1288415"/>
            <a:ext cx="6079490" cy="3255010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5304790" y="497205"/>
            <a:ext cx="1511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风机侧</a:t>
            </a:r>
            <a:r>
              <a:rPr lang="zh-CN" altLang="en-US"/>
              <a:t>油箱</a:t>
            </a:r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3856355" y="5306060"/>
            <a:ext cx="13665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风机电机</a:t>
            </a:r>
            <a:r>
              <a:rPr lang="en-US" altLang="zh-CN"/>
              <a:t>2</a:t>
            </a:r>
            <a:endParaRPr lang="en-US" altLang="zh-CN"/>
          </a:p>
        </p:txBody>
      </p:sp>
      <p:cxnSp>
        <p:nvCxnSpPr>
          <p:cNvPr id="48" name="直接箭头连接符 47"/>
          <p:cNvCxnSpPr/>
          <p:nvPr/>
        </p:nvCxnSpPr>
        <p:spPr>
          <a:xfrm flipV="1">
            <a:off x="8662035" y="4344035"/>
            <a:ext cx="1165860" cy="73533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9" name="直接箭头连接符 48"/>
          <p:cNvCxnSpPr>
            <a:stCxn id="50" idx="0"/>
          </p:cNvCxnSpPr>
          <p:nvPr/>
        </p:nvCxnSpPr>
        <p:spPr>
          <a:xfrm flipV="1">
            <a:off x="5721985" y="4118610"/>
            <a:ext cx="308610" cy="113538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0" name="文本框 49"/>
          <p:cNvSpPr txBox="1"/>
          <p:nvPr/>
        </p:nvSpPr>
        <p:spPr>
          <a:xfrm>
            <a:off x="5222875" y="5253990"/>
            <a:ext cx="9982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风机</a:t>
            </a:r>
            <a:r>
              <a:rPr lang="zh-CN" altLang="en-US"/>
              <a:t>阀</a:t>
            </a:r>
            <a:endParaRPr lang="zh-CN" altLang="en-US"/>
          </a:p>
        </p:txBody>
      </p:sp>
      <p:cxnSp>
        <p:nvCxnSpPr>
          <p:cNvPr id="5" name="直接箭头连接符 4"/>
          <p:cNvCxnSpPr/>
          <p:nvPr/>
        </p:nvCxnSpPr>
        <p:spPr>
          <a:xfrm flipV="1">
            <a:off x="6880225" y="4291330"/>
            <a:ext cx="1035050" cy="95123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6289040" y="5250180"/>
            <a:ext cx="13665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风机电机</a:t>
            </a:r>
            <a:r>
              <a:rPr lang="en-US" altLang="zh-CN"/>
              <a:t>1</a:t>
            </a:r>
            <a:endParaRPr lang="en-US" altLang="zh-CN"/>
          </a:p>
        </p:txBody>
      </p:sp>
      <p:cxnSp>
        <p:nvCxnSpPr>
          <p:cNvPr id="8" name="直接箭头连接符 7"/>
          <p:cNvCxnSpPr/>
          <p:nvPr/>
        </p:nvCxnSpPr>
        <p:spPr>
          <a:xfrm flipH="1" flipV="1">
            <a:off x="4384675" y="4344035"/>
            <a:ext cx="5080" cy="96266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7160895" y="906145"/>
            <a:ext cx="81280" cy="528955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6754495" y="497205"/>
            <a:ext cx="1511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油位、</a:t>
            </a:r>
            <a:r>
              <a:rPr lang="zh-CN" altLang="en-US"/>
              <a:t>油温</a:t>
            </a:r>
            <a:endParaRPr lang="zh-CN" altLang="en-US"/>
          </a:p>
        </p:txBody>
      </p:sp>
      <p:cxnSp>
        <p:nvCxnSpPr>
          <p:cNvPr id="13" name="直接箭头连接符 12"/>
          <p:cNvCxnSpPr/>
          <p:nvPr/>
        </p:nvCxnSpPr>
        <p:spPr>
          <a:xfrm>
            <a:off x="6221095" y="916940"/>
            <a:ext cx="233680" cy="72898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4" name="直接箭头连接符 33"/>
          <p:cNvCxnSpPr/>
          <p:nvPr/>
        </p:nvCxnSpPr>
        <p:spPr>
          <a:xfrm flipH="1">
            <a:off x="8527415" y="909320"/>
            <a:ext cx="124460" cy="48514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8265795" y="502285"/>
            <a:ext cx="9626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强电柜</a:t>
            </a:r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3315970" y="472440"/>
            <a:ext cx="10687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伺服柜</a:t>
            </a:r>
            <a:r>
              <a:rPr lang="en-US" altLang="zh-CN"/>
              <a:t>1</a:t>
            </a:r>
            <a:endParaRPr lang="en-US" altLang="zh-CN"/>
          </a:p>
        </p:txBody>
      </p:sp>
      <p:cxnSp>
        <p:nvCxnSpPr>
          <p:cNvPr id="41" name="直接箭头连接符 40"/>
          <p:cNvCxnSpPr/>
          <p:nvPr/>
        </p:nvCxnSpPr>
        <p:spPr>
          <a:xfrm>
            <a:off x="3935095" y="901700"/>
            <a:ext cx="10160" cy="61976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2" name="直接箭头连接符 41"/>
          <p:cNvCxnSpPr>
            <a:stCxn id="51" idx="2"/>
          </p:cNvCxnSpPr>
          <p:nvPr/>
        </p:nvCxnSpPr>
        <p:spPr>
          <a:xfrm>
            <a:off x="4854575" y="865505"/>
            <a:ext cx="88265" cy="812165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4485640" y="220345"/>
            <a:ext cx="7372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散热风扇</a:t>
            </a:r>
            <a:endParaRPr lang="zh-CN" altLang="en-US"/>
          </a:p>
        </p:txBody>
      </p:sp>
      <p:sp>
        <p:nvSpPr>
          <p:cNvPr id="62" name="文本框 61"/>
          <p:cNvSpPr txBox="1"/>
          <p:nvPr/>
        </p:nvSpPr>
        <p:spPr>
          <a:xfrm>
            <a:off x="11199495" y="2415540"/>
            <a:ext cx="6432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左后轮</a:t>
            </a:r>
            <a:r>
              <a:rPr lang="zh-CN" altLang="en-US"/>
              <a:t>伺服</a:t>
            </a:r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1466215" y="2268220"/>
            <a:ext cx="12287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左前轮</a:t>
            </a:r>
            <a:r>
              <a:rPr lang="zh-CN" altLang="en-US"/>
              <a:t>伺服</a:t>
            </a:r>
            <a:endParaRPr lang="zh-CN" altLang="en-US"/>
          </a:p>
        </p:txBody>
      </p:sp>
      <p:cxnSp>
        <p:nvCxnSpPr>
          <p:cNvPr id="61" name="直接箭头连接符 60"/>
          <p:cNvCxnSpPr>
            <a:stCxn id="62" idx="2"/>
          </p:cNvCxnSpPr>
          <p:nvPr/>
        </p:nvCxnSpPr>
        <p:spPr>
          <a:xfrm flipH="1">
            <a:off x="11138535" y="3337560"/>
            <a:ext cx="382905" cy="659765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9" name="直接箭头连接符 58"/>
          <p:cNvCxnSpPr/>
          <p:nvPr/>
        </p:nvCxnSpPr>
        <p:spPr>
          <a:xfrm>
            <a:off x="1831975" y="2733040"/>
            <a:ext cx="231775" cy="93726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7" name="文本框 56"/>
          <p:cNvSpPr txBox="1"/>
          <p:nvPr/>
        </p:nvSpPr>
        <p:spPr>
          <a:xfrm>
            <a:off x="9340215" y="487045"/>
            <a:ext cx="10566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报警灯</a:t>
            </a:r>
            <a:endParaRPr lang="zh-CN" altLang="en-US"/>
          </a:p>
        </p:txBody>
      </p:sp>
      <p:cxnSp>
        <p:nvCxnSpPr>
          <p:cNvPr id="52" name="直接箭头连接符 51"/>
          <p:cNvCxnSpPr/>
          <p:nvPr/>
        </p:nvCxnSpPr>
        <p:spPr>
          <a:xfrm flipH="1">
            <a:off x="9178925" y="855345"/>
            <a:ext cx="287655" cy="431165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7655560" y="5017770"/>
            <a:ext cx="12103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左清扫</a:t>
            </a:r>
            <a:r>
              <a:rPr lang="zh-CN" altLang="en-US">
                <a:solidFill>
                  <a:srgbClr val="FF0000"/>
                </a:solidFill>
              </a:rPr>
              <a:t>位</a:t>
            </a:r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43" name="直接箭头连接符 42"/>
          <p:cNvCxnSpPr/>
          <p:nvPr/>
        </p:nvCxnSpPr>
        <p:spPr>
          <a:xfrm flipV="1">
            <a:off x="8966835" y="5017770"/>
            <a:ext cx="716915" cy="73025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5" name="文本框 44"/>
          <p:cNvSpPr txBox="1"/>
          <p:nvPr/>
        </p:nvSpPr>
        <p:spPr>
          <a:xfrm>
            <a:off x="381635" y="1521460"/>
            <a:ext cx="70294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3-1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、信号点位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布局图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3" name="文本框 52"/>
          <p:cNvSpPr txBox="1"/>
          <p:nvPr>
            <p:custDataLst>
              <p:tags r:id="rId5"/>
            </p:custDataLst>
          </p:nvPr>
        </p:nvSpPr>
        <p:spPr>
          <a:xfrm>
            <a:off x="168275" y="6358255"/>
            <a:ext cx="295211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湖南一程智能科技有限公司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Hunan Yicheng Intelligent Technology Co.Lt</a:t>
            </a:r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zh-CN" sz="9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08820" y="1645920"/>
            <a:ext cx="930910" cy="1028700"/>
          </a:xfrm>
          <a:prstGeom prst="rect">
            <a:avLst/>
          </a:prstGeom>
        </p:spPr>
      </p:pic>
      <p:cxnSp>
        <p:nvCxnSpPr>
          <p:cNvPr id="44" name="直接箭头连接符 43"/>
          <p:cNvCxnSpPr>
            <a:stCxn id="11" idx="1"/>
          </p:cNvCxnSpPr>
          <p:nvPr/>
        </p:nvCxnSpPr>
        <p:spPr>
          <a:xfrm flipH="1">
            <a:off x="10130790" y="2153920"/>
            <a:ext cx="774065" cy="10287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0555" y="1062355"/>
            <a:ext cx="9219565" cy="4261485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168468" y="583664"/>
            <a:ext cx="608851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68468" y="231790"/>
            <a:ext cx="613846" cy="255727"/>
            <a:chOff x="603250" y="1054101"/>
            <a:chExt cx="1951038" cy="812800"/>
          </a:xfrm>
          <a:solidFill>
            <a:schemeClr val="bg1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2365375" y="1431926"/>
              <a:ext cx="188913" cy="407988"/>
            </a:xfrm>
            <a:custGeom>
              <a:avLst/>
              <a:gdLst>
                <a:gd name="T0" fmla="*/ 48 w 210"/>
                <a:gd name="T1" fmla="*/ 208 h 453"/>
                <a:gd name="T2" fmla="*/ 46 w 210"/>
                <a:gd name="T3" fmla="*/ 208 h 453"/>
                <a:gd name="T4" fmla="*/ 46 w 210"/>
                <a:gd name="T5" fmla="*/ 451 h 453"/>
                <a:gd name="T6" fmla="*/ 0 w 210"/>
                <a:gd name="T7" fmla="*/ 453 h 453"/>
                <a:gd name="T8" fmla="*/ 0 w 210"/>
                <a:gd name="T9" fmla="*/ 208 h 453"/>
                <a:gd name="T10" fmla="*/ 0 w 210"/>
                <a:gd name="T11" fmla="*/ 204 h 453"/>
                <a:gd name="T12" fmla="*/ 0 w 210"/>
                <a:gd name="T13" fmla="*/ 164 h 453"/>
                <a:gd name="T14" fmla="*/ 210 w 210"/>
                <a:gd name="T15" fmla="*/ 0 h 453"/>
                <a:gd name="T16" fmla="*/ 210 w 210"/>
                <a:gd name="T17" fmla="*/ 55 h 453"/>
                <a:gd name="T18" fmla="*/ 48 w 210"/>
                <a:gd name="T19" fmla="*/ 2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453">
                  <a:moveTo>
                    <a:pt x="48" y="208"/>
                  </a:moveTo>
                  <a:cubicBezTo>
                    <a:pt x="46" y="208"/>
                    <a:pt x="46" y="208"/>
                    <a:pt x="46" y="208"/>
                  </a:cubicBezTo>
                  <a:cubicBezTo>
                    <a:pt x="46" y="451"/>
                    <a:pt x="46" y="451"/>
                    <a:pt x="46" y="451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4" y="70"/>
                    <a:pt x="109" y="0"/>
                    <a:pt x="210" y="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125" y="57"/>
                    <a:pt x="56" y="123"/>
                    <a:pt x="48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2466975" y="1135063"/>
              <a:ext cx="71438" cy="231775"/>
            </a:xfrm>
            <a:custGeom>
              <a:avLst/>
              <a:gdLst>
                <a:gd name="T0" fmla="*/ 0 w 79"/>
                <a:gd name="T1" fmla="*/ 185 h 258"/>
                <a:gd name="T2" fmla="*/ 0 w 79"/>
                <a:gd name="T3" fmla="*/ 185 h 258"/>
                <a:gd name="T4" fmla="*/ 0 w 79"/>
                <a:gd name="T5" fmla="*/ 0 h 258"/>
                <a:gd name="T6" fmla="*/ 21 w 79"/>
                <a:gd name="T7" fmla="*/ 0 h 258"/>
                <a:gd name="T8" fmla="*/ 21 w 79"/>
                <a:gd name="T9" fmla="*/ 186 h 258"/>
                <a:gd name="T10" fmla="*/ 79 w 79"/>
                <a:gd name="T11" fmla="*/ 240 h 258"/>
                <a:gd name="T12" fmla="*/ 79 w 79"/>
                <a:gd name="T13" fmla="*/ 258 h 258"/>
                <a:gd name="T14" fmla="*/ 76 w 79"/>
                <a:gd name="T15" fmla="*/ 258 h 258"/>
                <a:gd name="T16" fmla="*/ 0 w 79"/>
                <a:gd name="T17" fmla="*/ 18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58"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24" y="216"/>
                    <a:pt x="48" y="240"/>
                    <a:pt x="79" y="240"/>
                  </a:cubicBezTo>
                  <a:cubicBezTo>
                    <a:pt x="79" y="258"/>
                    <a:pt x="79" y="258"/>
                    <a:pt x="79" y="258"/>
                  </a:cubicBezTo>
                  <a:cubicBezTo>
                    <a:pt x="78" y="258"/>
                    <a:pt x="77" y="258"/>
                    <a:pt x="76" y="258"/>
                  </a:cubicBezTo>
                  <a:cubicBezTo>
                    <a:pt x="35" y="258"/>
                    <a:pt x="1" y="226"/>
                    <a:pt x="0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2332038" y="1135063"/>
              <a:ext cx="69850" cy="231775"/>
            </a:xfrm>
            <a:custGeom>
              <a:avLst/>
              <a:gdLst>
                <a:gd name="T0" fmla="*/ 79 w 79"/>
                <a:gd name="T1" fmla="*/ 188 h 258"/>
                <a:gd name="T2" fmla="*/ 79 w 79"/>
                <a:gd name="T3" fmla="*/ 188 h 258"/>
                <a:gd name="T4" fmla="*/ 3 w 79"/>
                <a:gd name="T5" fmla="*/ 258 h 258"/>
                <a:gd name="T6" fmla="*/ 0 w 79"/>
                <a:gd name="T7" fmla="*/ 258 h 258"/>
                <a:gd name="T8" fmla="*/ 0 w 79"/>
                <a:gd name="T9" fmla="*/ 240 h 258"/>
                <a:gd name="T10" fmla="*/ 57 w 79"/>
                <a:gd name="T11" fmla="*/ 186 h 258"/>
                <a:gd name="T12" fmla="*/ 57 w 79"/>
                <a:gd name="T13" fmla="*/ 0 h 258"/>
                <a:gd name="T14" fmla="*/ 79 w 79"/>
                <a:gd name="T15" fmla="*/ 0 h 258"/>
                <a:gd name="T16" fmla="*/ 79 w 79"/>
                <a:gd name="T17" fmla="*/ 185 h 258"/>
                <a:gd name="T18" fmla="*/ 79 w 79"/>
                <a:gd name="T19" fmla="*/ 185 h 258"/>
                <a:gd name="T20" fmla="*/ 79 w 79"/>
                <a:gd name="T21" fmla="*/ 186 h 258"/>
                <a:gd name="T22" fmla="*/ 79 w 79"/>
                <a:gd name="T23" fmla="*/ 18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258">
                  <a:moveTo>
                    <a:pt x="79" y="188"/>
                  </a:moveTo>
                  <a:cubicBezTo>
                    <a:pt x="79" y="188"/>
                    <a:pt x="79" y="188"/>
                    <a:pt x="79" y="188"/>
                  </a:cubicBezTo>
                  <a:cubicBezTo>
                    <a:pt x="76" y="227"/>
                    <a:pt x="44" y="258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0" y="240"/>
                    <a:pt x="55" y="216"/>
                    <a:pt x="57" y="18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6"/>
                    <a:pt x="79" y="186"/>
                    <a:pt x="79" y="186"/>
                  </a:cubicBezTo>
                  <a:lnTo>
                    <a:pt x="79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1925638" y="1417638"/>
              <a:ext cx="430213" cy="449263"/>
            </a:xfrm>
            <a:custGeom>
              <a:avLst/>
              <a:gdLst>
                <a:gd name="T0" fmla="*/ 463 w 478"/>
                <a:gd name="T1" fmla="*/ 211 h 498"/>
                <a:gd name="T2" fmla="*/ 409 w 478"/>
                <a:gd name="T3" fmla="*/ 220 h 498"/>
                <a:gd name="T4" fmla="*/ 330 w 478"/>
                <a:gd name="T5" fmla="*/ 391 h 498"/>
                <a:gd name="T6" fmla="*/ 108 w 478"/>
                <a:gd name="T7" fmla="*/ 332 h 498"/>
                <a:gd name="T8" fmla="*/ 417 w 478"/>
                <a:gd name="T9" fmla="*/ 153 h 498"/>
                <a:gd name="T10" fmla="*/ 417 w 478"/>
                <a:gd name="T11" fmla="*/ 153 h 498"/>
                <a:gd name="T12" fmla="*/ 438 w 478"/>
                <a:gd name="T13" fmla="*/ 141 h 498"/>
                <a:gd name="T14" fmla="*/ 437 w 478"/>
                <a:gd name="T15" fmla="*/ 140 h 498"/>
                <a:gd name="T16" fmla="*/ 140 w 478"/>
                <a:gd name="T17" fmla="*/ 60 h 498"/>
                <a:gd name="T18" fmla="*/ 60 w 478"/>
                <a:gd name="T19" fmla="*/ 358 h 498"/>
                <a:gd name="T20" fmla="*/ 357 w 478"/>
                <a:gd name="T21" fmla="*/ 437 h 498"/>
                <a:gd name="T22" fmla="*/ 463 w 478"/>
                <a:gd name="T23" fmla="*/ 211 h 498"/>
                <a:gd name="T24" fmla="*/ 87 w 478"/>
                <a:gd name="T25" fmla="*/ 274 h 498"/>
                <a:gd name="T26" fmla="*/ 167 w 478"/>
                <a:gd name="T27" fmla="*/ 108 h 498"/>
                <a:gd name="T28" fmla="*/ 350 w 478"/>
                <a:gd name="T29" fmla="*/ 122 h 498"/>
                <a:gd name="T30" fmla="*/ 87 w 478"/>
                <a:gd name="T31" fmla="*/ 274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8" h="498">
                  <a:moveTo>
                    <a:pt x="463" y="211"/>
                  </a:moveTo>
                  <a:cubicBezTo>
                    <a:pt x="409" y="220"/>
                    <a:pt x="409" y="220"/>
                    <a:pt x="409" y="220"/>
                  </a:cubicBezTo>
                  <a:cubicBezTo>
                    <a:pt x="421" y="286"/>
                    <a:pt x="392" y="356"/>
                    <a:pt x="330" y="391"/>
                  </a:cubicBezTo>
                  <a:cubicBezTo>
                    <a:pt x="252" y="436"/>
                    <a:pt x="153" y="410"/>
                    <a:pt x="108" y="332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38" y="141"/>
                    <a:pt x="438" y="141"/>
                    <a:pt x="438" y="141"/>
                  </a:cubicBezTo>
                  <a:cubicBezTo>
                    <a:pt x="437" y="141"/>
                    <a:pt x="437" y="140"/>
                    <a:pt x="437" y="140"/>
                  </a:cubicBezTo>
                  <a:cubicBezTo>
                    <a:pt x="377" y="35"/>
                    <a:pt x="244" y="0"/>
                    <a:pt x="140" y="60"/>
                  </a:cubicBezTo>
                  <a:cubicBezTo>
                    <a:pt x="35" y="120"/>
                    <a:pt x="0" y="253"/>
                    <a:pt x="60" y="358"/>
                  </a:cubicBezTo>
                  <a:cubicBezTo>
                    <a:pt x="120" y="462"/>
                    <a:pt x="253" y="498"/>
                    <a:pt x="357" y="437"/>
                  </a:cubicBezTo>
                  <a:cubicBezTo>
                    <a:pt x="439" y="390"/>
                    <a:pt x="478" y="299"/>
                    <a:pt x="463" y="211"/>
                  </a:cubicBezTo>
                  <a:close/>
                  <a:moveTo>
                    <a:pt x="87" y="274"/>
                  </a:moveTo>
                  <a:cubicBezTo>
                    <a:pt x="78" y="209"/>
                    <a:pt x="107" y="142"/>
                    <a:pt x="167" y="108"/>
                  </a:cubicBezTo>
                  <a:cubicBezTo>
                    <a:pt x="227" y="73"/>
                    <a:pt x="299" y="81"/>
                    <a:pt x="350" y="122"/>
                  </a:cubicBezTo>
                  <a:lnTo>
                    <a:pt x="87" y="2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2073275" y="1250951"/>
              <a:ext cx="225425" cy="115888"/>
            </a:xfrm>
            <a:custGeom>
              <a:avLst/>
              <a:gdLst>
                <a:gd name="T0" fmla="*/ 172 w 251"/>
                <a:gd name="T1" fmla="*/ 58 h 128"/>
                <a:gd name="T2" fmla="*/ 172 w 251"/>
                <a:gd name="T3" fmla="*/ 58 h 128"/>
                <a:gd name="T4" fmla="*/ 172 w 251"/>
                <a:gd name="T5" fmla="*/ 56 h 128"/>
                <a:gd name="T6" fmla="*/ 172 w 251"/>
                <a:gd name="T7" fmla="*/ 55 h 128"/>
                <a:gd name="T8" fmla="*/ 172 w 251"/>
                <a:gd name="T9" fmla="*/ 55 h 128"/>
                <a:gd name="T10" fmla="*/ 172 w 251"/>
                <a:gd name="T11" fmla="*/ 22 h 128"/>
                <a:gd name="T12" fmla="*/ 79 w 251"/>
                <a:gd name="T13" fmla="*/ 22 h 128"/>
                <a:gd name="T14" fmla="*/ 79 w 251"/>
                <a:gd name="T15" fmla="*/ 55 h 128"/>
                <a:gd name="T16" fmla="*/ 79 w 251"/>
                <a:gd name="T17" fmla="*/ 55 h 128"/>
                <a:gd name="T18" fmla="*/ 79 w 251"/>
                <a:gd name="T19" fmla="*/ 56 h 128"/>
                <a:gd name="T20" fmla="*/ 79 w 251"/>
                <a:gd name="T21" fmla="*/ 58 h 128"/>
                <a:gd name="T22" fmla="*/ 79 w 251"/>
                <a:gd name="T23" fmla="*/ 58 h 128"/>
                <a:gd name="T24" fmla="*/ 3 w 251"/>
                <a:gd name="T25" fmla="*/ 128 h 128"/>
                <a:gd name="T26" fmla="*/ 0 w 251"/>
                <a:gd name="T27" fmla="*/ 128 h 128"/>
                <a:gd name="T28" fmla="*/ 0 w 251"/>
                <a:gd name="T29" fmla="*/ 110 h 128"/>
                <a:gd name="T30" fmla="*/ 57 w 251"/>
                <a:gd name="T31" fmla="*/ 56 h 128"/>
                <a:gd name="T32" fmla="*/ 57 w 251"/>
                <a:gd name="T33" fmla="*/ 22 h 128"/>
                <a:gd name="T34" fmla="*/ 57 w 251"/>
                <a:gd name="T35" fmla="*/ 0 h 128"/>
                <a:gd name="T36" fmla="*/ 79 w 251"/>
                <a:gd name="T37" fmla="*/ 0 h 128"/>
                <a:gd name="T38" fmla="*/ 172 w 251"/>
                <a:gd name="T39" fmla="*/ 0 h 128"/>
                <a:gd name="T40" fmla="*/ 179 w 251"/>
                <a:gd name="T41" fmla="*/ 0 h 128"/>
                <a:gd name="T42" fmla="*/ 194 w 251"/>
                <a:gd name="T43" fmla="*/ 0 h 128"/>
                <a:gd name="T44" fmla="*/ 194 w 251"/>
                <a:gd name="T45" fmla="*/ 56 h 128"/>
                <a:gd name="T46" fmla="*/ 251 w 251"/>
                <a:gd name="T47" fmla="*/ 110 h 128"/>
                <a:gd name="T48" fmla="*/ 251 w 251"/>
                <a:gd name="T49" fmla="*/ 128 h 128"/>
                <a:gd name="T50" fmla="*/ 248 w 251"/>
                <a:gd name="T51" fmla="*/ 128 h 128"/>
                <a:gd name="T52" fmla="*/ 172 w 251"/>
                <a:gd name="T53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1" h="128">
                  <a:moveTo>
                    <a:pt x="172" y="58"/>
                  </a:moveTo>
                  <a:cubicBezTo>
                    <a:pt x="172" y="58"/>
                    <a:pt x="172" y="58"/>
                    <a:pt x="172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2" y="56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6" y="97"/>
                    <a:pt x="43" y="128"/>
                    <a:pt x="3" y="128"/>
                  </a:cubicBezTo>
                  <a:cubicBezTo>
                    <a:pt x="2" y="128"/>
                    <a:pt x="1" y="128"/>
                    <a:pt x="0" y="1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0" y="110"/>
                    <a:pt x="55" y="86"/>
                    <a:pt x="57" y="56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6" y="86"/>
                    <a:pt x="221" y="110"/>
                    <a:pt x="251" y="110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0" y="128"/>
                    <a:pt x="249" y="128"/>
                    <a:pt x="248" y="128"/>
                  </a:cubicBezTo>
                  <a:cubicBezTo>
                    <a:pt x="208" y="128"/>
                    <a:pt x="175" y="97"/>
                    <a:pt x="172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2079625" y="1212851"/>
              <a:ext cx="212725" cy="31750"/>
            </a:xfrm>
            <a:custGeom>
              <a:avLst/>
              <a:gdLst>
                <a:gd name="T0" fmla="*/ 122 w 134"/>
                <a:gd name="T1" fmla="*/ 12 h 20"/>
                <a:gd name="T2" fmla="*/ 12 w 134"/>
                <a:gd name="T3" fmla="*/ 12 h 20"/>
                <a:gd name="T4" fmla="*/ 12 w 134"/>
                <a:gd name="T5" fmla="*/ 20 h 20"/>
                <a:gd name="T6" fmla="*/ 0 w 134"/>
                <a:gd name="T7" fmla="*/ 20 h 20"/>
                <a:gd name="T8" fmla="*/ 0 w 134"/>
                <a:gd name="T9" fmla="*/ 12 h 20"/>
                <a:gd name="T10" fmla="*/ 0 w 134"/>
                <a:gd name="T11" fmla="*/ 0 h 20"/>
                <a:gd name="T12" fmla="*/ 12 w 134"/>
                <a:gd name="T13" fmla="*/ 0 h 20"/>
                <a:gd name="T14" fmla="*/ 122 w 134"/>
                <a:gd name="T15" fmla="*/ 0 h 20"/>
                <a:gd name="T16" fmla="*/ 134 w 134"/>
                <a:gd name="T17" fmla="*/ 0 h 20"/>
                <a:gd name="T18" fmla="*/ 134 w 134"/>
                <a:gd name="T19" fmla="*/ 12 h 20"/>
                <a:gd name="T20" fmla="*/ 134 w 134"/>
                <a:gd name="T21" fmla="*/ 20 h 20"/>
                <a:gd name="T22" fmla="*/ 122 w 134"/>
                <a:gd name="T23" fmla="*/ 20 h 20"/>
                <a:gd name="T24" fmla="*/ 122 w 134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20">
                  <a:moveTo>
                    <a:pt x="122" y="12"/>
                  </a:moveTo>
                  <a:lnTo>
                    <a:pt x="12" y="12"/>
                  </a:lnTo>
                  <a:lnTo>
                    <a:pt x="12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34" y="12"/>
                  </a:lnTo>
                  <a:lnTo>
                    <a:pt x="134" y="20"/>
                  </a:lnTo>
                  <a:lnTo>
                    <a:pt x="122" y="20"/>
                  </a:lnTo>
                  <a:lnTo>
                    <a:pt x="122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2085975" y="1109663"/>
              <a:ext cx="200025" cy="90488"/>
            </a:xfrm>
            <a:custGeom>
              <a:avLst/>
              <a:gdLst>
                <a:gd name="T0" fmla="*/ 69 w 126"/>
                <a:gd name="T1" fmla="*/ 45 h 57"/>
                <a:gd name="T2" fmla="*/ 106 w 126"/>
                <a:gd name="T3" fmla="*/ 45 h 57"/>
                <a:gd name="T4" fmla="*/ 106 w 126"/>
                <a:gd name="T5" fmla="*/ 57 h 57"/>
                <a:gd name="T6" fmla="*/ 21 w 126"/>
                <a:gd name="T7" fmla="*/ 57 h 57"/>
                <a:gd name="T8" fmla="*/ 21 w 126"/>
                <a:gd name="T9" fmla="*/ 45 h 57"/>
                <a:gd name="T10" fmla="*/ 57 w 126"/>
                <a:gd name="T11" fmla="*/ 45 h 57"/>
                <a:gd name="T12" fmla="*/ 57 w 126"/>
                <a:gd name="T13" fmla="*/ 32 h 57"/>
                <a:gd name="T14" fmla="*/ 0 w 126"/>
                <a:gd name="T15" fmla="*/ 32 h 57"/>
                <a:gd name="T16" fmla="*/ 0 w 126"/>
                <a:gd name="T17" fmla="*/ 20 h 57"/>
                <a:gd name="T18" fmla="*/ 57 w 126"/>
                <a:gd name="T19" fmla="*/ 20 h 57"/>
                <a:gd name="T20" fmla="*/ 57 w 126"/>
                <a:gd name="T21" fmla="*/ 0 h 57"/>
                <a:gd name="T22" fmla="*/ 69 w 126"/>
                <a:gd name="T23" fmla="*/ 0 h 57"/>
                <a:gd name="T24" fmla="*/ 69 w 126"/>
                <a:gd name="T25" fmla="*/ 20 h 57"/>
                <a:gd name="T26" fmla="*/ 126 w 126"/>
                <a:gd name="T27" fmla="*/ 20 h 57"/>
                <a:gd name="T28" fmla="*/ 126 w 126"/>
                <a:gd name="T29" fmla="*/ 32 h 57"/>
                <a:gd name="T30" fmla="*/ 69 w 126"/>
                <a:gd name="T31" fmla="*/ 32 h 57"/>
                <a:gd name="T32" fmla="*/ 69 w 126"/>
                <a:gd name="T33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57">
                  <a:moveTo>
                    <a:pt x="69" y="45"/>
                  </a:moveTo>
                  <a:lnTo>
                    <a:pt x="106" y="45"/>
                  </a:lnTo>
                  <a:lnTo>
                    <a:pt x="106" y="57"/>
                  </a:lnTo>
                  <a:lnTo>
                    <a:pt x="21" y="57"/>
                  </a:lnTo>
                  <a:lnTo>
                    <a:pt x="21" y="45"/>
                  </a:lnTo>
                  <a:lnTo>
                    <a:pt x="57" y="45"/>
                  </a:lnTo>
                  <a:lnTo>
                    <a:pt x="57" y="32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69" y="0"/>
                  </a:lnTo>
                  <a:lnTo>
                    <a:pt x="69" y="20"/>
                  </a:lnTo>
                  <a:lnTo>
                    <a:pt x="126" y="20"/>
                  </a:lnTo>
                  <a:lnTo>
                    <a:pt x="126" y="32"/>
                  </a:lnTo>
                  <a:lnTo>
                    <a:pt x="69" y="32"/>
                  </a:lnTo>
                  <a:lnTo>
                    <a:pt x="6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1892300" y="1219201"/>
              <a:ext cx="142875" cy="149225"/>
            </a:xfrm>
            <a:custGeom>
              <a:avLst/>
              <a:gdLst>
                <a:gd name="T0" fmla="*/ 12 w 90"/>
                <a:gd name="T1" fmla="*/ 94 h 94"/>
                <a:gd name="T2" fmla="*/ 0 w 90"/>
                <a:gd name="T3" fmla="*/ 94 h 94"/>
                <a:gd name="T4" fmla="*/ 0 w 90"/>
                <a:gd name="T5" fmla="*/ 82 h 94"/>
                <a:gd name="T6" fmla="*/ 0 w 90"/>
                <a:gd name="T7" fmla="*/ 8 h 94"/>
                <a:gd name="T8" fmla="*/ 11 w 90"/>
                <a:gd name="T9" fmla="*/ 8 h 94"/>
                <a:gd name="T10" fmla="*/ 25 w 90"/>
                <a:gd name="T11" fmla="*/ 0 h 94"/>
                <a:gd name="T12" fmla="*/ 31 w 90"/>
                <a:gd name="T13" fmla="*/ 11 h 94"/>
                <a:gd name="T14" fmla="*/ 12 w 90"/>
                <a:gd name="T15" fmla="*/ 22 h 94"/>
                <a:gd name="T16" fmla="*/ 12 w 90"/>
                <a:gd name="T17" fmla="*/ 45 h 94"/>
                <a:gd name="T18" fmla="*/ 37 w 90"/>
                <a:gd name="T19" fmla="*/ 45 h 94"/>
                <a:gd name="T20" fmla="*/ 37 w 90"/>
                <a:gd name="T21" fmla="*/ 57 h 94"/>
                <a:gd name="T22" fmla="*/ 12 w 90"/>
                <a:gd name="T23" fmla="*/ 57 h 94"/>
                <a:gd name="T24" fmla="*/ 12 w 90"/>
                <a:gd name="T25" fmla="*/ 82 h 94"/>
                <a:gd name="T26" fmla="*/ 77 w 90"/>
                <a:gd name="T27" fmla="*/ 82 h 94"/>
                <a:gd name="T28" fmla="*/ 77 w 90"/>
                <a:gd name="T29" fmla="*/ 57 h 94"/>
                <a:gd name="T30" fmla="*/ 53 w 90"/>
                <a:gd name="T31" fmla="*/ 57 h 94"/>
                <a:gd name="T32" fmla="*/ 53 w 90"/>
                <a:gd name="T33" fmla="*/ 45 h 94"/>
                <a:gd name="T34" fmla="*/ 77 w 90"/>
                <a:gd name="T35" fmla="*/ 45 h 94"/>
                <a:gd name="T36" fmla="*/ 77 w 90"/>
                <a:gd name="T37" fmla="*/ 20 h 94"/>
                <a:gd name="T38" fmla="*/ 53 w 90"/>
                <a:gd name="T39" fmla="*/ 20 h 94"/>
                <a:gd name="T40" fmla="*/ 53 w 90"/>
                <a:gd name="T41" fmla="*/ 8 h 94"/>
                <a:gd name="T42" fmla="*/ 77 w 90"/>
                <a:gd name="T43" fmla="*/ 8 h 94"/>
                <a:gd name="T44" fmla="*/ 90 w 90"/>
                <a:gd name="T45" fmla="*/ 8 h 94"/>
                <a:gd name="T46" fmla="*/ 90 w 90"/>
                <a:gd name="T47" fmla="*/ 94 h 94"/>
                <a:gd name="T48" fmla="*/ 77 w 90"/>
                <a:gd name="T49" fmla="*/ 94 h 94"/>
                <a:gd name="T50" fmla="*/ 12 w 90"/>
                <a:gd name="T5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94">
                  <a:moveTo>
                    <a:pt x="12" y="94"/>
                  </a:moveTo>
                  <a:lnTo>
                    <a:pt x="0" y="94"/>
                  </a:lnTo>
                  <a:lnTo>
                    <a:pt x="0" y="82"/>
                  </a:lnTo>
                  <a:lnTo>
                    <a:pt x="0" y="8"/>
                  </a:lnTo>
                  <a:lnTo>
                    <a:pt x="11" y="8"/>
                  </a:lnTo>
                  <a:lnTo>
                    <a:pt x="25" y="0"/>
                  </a:lnTo>
                  <a:lnTo>
                    <a:pt x="31" y="11"/>
                  </a:lnTo>
                  <a:lnTo>
                    <a:pt x="12" y="22"/>
                  </a:lnTo>
                  <a:lnTo>
                    <a:pt x="12" y="45"/>
                  </a:lnTo>
                  <a:lnTo>
                    <a:pt x="37" y="45"/>
                  </a:lnTo>
                  <a:lnTo>
                    <a:pt x="37" y="57"/>
                  </a:lnTo>
                  <a:lnTo>
                    <a:pt x="12" y="57"/>
                  </a:lnTo>
                  <a:lnTo>
                    <a:pt x="12" y="82"/>
                  </a:lnTo>
                  <a:lnTo>
                    <a:pt x="77" y="82"/>
                  </a:lnTo>
                  <a:lnTo>
                    <a:pt x="77" y="57"/>
                  </a:lnTo>
                  <a:lnTo>
                    <a:pt x="53" y="57"/>
                  </a:lnTo>
                  <a:lnTo>
                    <a:pt x="53" y="45"/>
                  </a:lnTo>
                  <a:lnTo>
                    <a:pt x="77" y="45"/>
                  </a:lnTo>
                  <a:lnTo>
                    <a:pt x="77" y="20"/>
                  </a:lnTo>
                  <a:lnTo>
                    <a:pt x="53" y="20"/>
                  </a:lnTo>
                  <a:lnTo>
                    <a:pt x="53" y="8"/>
                  </a:lnTo>
                  <a:lnTo>
                    <a:pt x="77" y="8"/>
                  </a:lnTo>
                  <a:lnTo>
                    <a:pt x="90" y="8"/>
                  </a:lnTo>
                  <a:lnTo>
                    <a:pt x="90" y="94"/>
                  </a:lnTo>
                  <a:lnTo>
                    <a:pt x="77" y="94"/>
                  </a:lnTo>
                  <a:lnTo>
                    <a:pt x="12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1995488" y="1165226"/>
              <a:ext cx="39688" cy="46038"/>
            </a:xfrm>
            <a:custGeom>
              <a:avLst/>
              <a:gdLst>
                <a:gd name="T0" fmla="*/ 0 w 25"/>
                <a:gd name="T1" fmla="*/ 23 h 29"/>
                <a:gd name="T2" fmla="*/ 14 w 25"/>
                <a:gd name="T3" fmla="*/ 0 h 29"/>
                <a:gd name="T4" fmla="*/ 25 w 25"/>
                <a:gd name="T5" fmla="*/ 6 h 29"/>
                <a:gd name="T6" fmla="*/ 10 w 25"/>
                <a:gd name="T7" fmla="*/ 29 h 29"/>
                <a:gd name="T8" fmla="*/ 0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23"/>
                  </a:moveTo>
                  <a:lnTo>
                    <a:pt x="14" y="0"/>
                  </a:lnTo>
                  <a:lnTo>
                    <a:pt x="25" y="6"/>
                  </a:lnTo>
                  <a:lnTo>
                    <a:pt x="10" y="29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1938338" y="1158876"/>
              <a:ext cx="39688" cy="46038"/>
            </a:xfrm>
            <a:custGeom>
              <a:avLst/>
              <a:gdLst>
                <a:gd name="T0" fmla="*/ 25 w 25"/>
                <a:gd name="T1" fmla="*/ 23 h 29"/>
                <a:gd name="T2" fmla="*/ 14 w 25"/>
                <a:gd name="T3" fmla="*/ 29 h 29"/>
                <a:gd name="T4" fmla="*/ 0 w 25"/>
                <a:gd name="T5" fmla="*/ 6 h 29"/>
                <a:gd name="T6" fmla="*/ 10 w 25"/>
                <a:gd name="T7" fmla="*/ 0 h 29"/>
                <a:gd name="T8" fmla="*/ 25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25" y="23"/>
                  </a:moveTo>
                  <a:lnTo>
                    <a:pt x="14" y="29"/>
                  </a:lnTo>
                  <a:lnTo>
                    <a:pt x="0" y="6"/>
                  </a:lnTo>
                  <a:lnTo>
                    <a:pt x="10" y="0"/>
                  </a:lnTo>
                  <a:lnTo>
                    <a:pt x="25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1898650" y="1165226"/>
              <a:ext cx="39688" cy="46038"/>
            </a:xfrm>
            <a:custGeom>
              <a:avLst/>
              <a:gdLst>
                <a:gd name="T0" fmla="*/ 0 w 25"/>
                <a:gd name="T1" fmla="*/ 6 h 29"/>
                <a:gd name="T2" fmla="*/ 11 w 25"/>
                <a:gd name="T3" fmla="*/ 0 h 29"/>
                <a:gd name="T4" fmla="*/ 25 w 25"/>
                <a:gd name="T5" fmla="*/ 23 h 29"/>
                <a:gd name="T6" fmla="*/ 15 w 25"/>
                <a:gd name="T7" fmla="*/ 29 h 29"/>
                <a:gd name="T8" fmla="*/ 0 w 25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6"/>
                  </a:moveTo>
                  <a:lnTo>
                    <a:pt x="11" y="0"/>
                  </a:lnTo>
                  <a:lnTo>
                    <a:pt x="25" y="23"/>
                  </a:lnTo>
                  <a:lnTo>
                    <a:pt x="15" y="29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1892300" y="1109663"/>
              <a:ext cx="134938" cy="46038"/>
            </a:xfrm>
            <a:custGeom>
              <a:avLst/>
              <a:gdLst>
                <a:gd name="T0" fmla="*/ 0 w 85"/>
                <a:gd name="T1" fmla="*/ 17 h 29"/>
                <a:gd name="T2" fmla="*/ 82 w 85"/>
                <a:gd name="T3" fmla="*/ 0 h 29"/>
                <a:gd name="T4" fmla="*/ 85 w 85"/>
                <a:gd name="T5" fmla="*/ 11 h 29"/>
                <a:gd name="T6" fmla="*/ 3 w 85"/>
                <a:gd name="T7" fmla="*/ 29 h 29"/>
                <a:gd name="T8" fmla="*/ 0 w 85"/>
                <a:gd name="T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9">
                  <a:moveTo>
                    <a:pt x="0" y="17"/>
                  </a:moveTo>
                  <a:lnTo>
                    <a:pt x="82" y="0"/>
                  </a:lnTo>
                  <a:lnTo>
                    <a:pt x="85" y="11"/>
                  </a:lnTo>
                  <a:lnTo>
                    <a:pt x="3" y="29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1768475" y="1160463"/>
              <a:ext cx="117475" cy="207963"/>
            </a:xfrm>
            <a:custGeom>
              <a:avLst/>
              <a:gdLst>
                <a:gd name="T0" fmla="*/ 46 w 74"/>
                <a:gd name="T1" fmla="*/ 49 h 131"/>
                <a:gd name="T2" fmla="*/ 48 w 74"/>
                <a:gd name="T3" fmla="*/ 48 h 131"/>
                <a:gd name="T4" fmla="*/ 71 w 74"/>
                <a:gd name="T5" fmla="*/ 88 h 131"/>
                <a:gd name="T6" fmla="*/ 60 w 74"/>
                <a:gd name="T7" fmla="*/ 94 h 131"/>
                <a:gd name="T8" fmla="*/ 46 w 74"/>
                <a:gd name="T9" fmla="*/ 68 h 131"/>
                <a:gd name="T10" fmla="*/ 46 w 74"/>
                <a:gd name="T11" fmla="*/ 131 h 131"/>
                <a:gd name="T12" fmla="*/ 33 w 74"/>
                <a:gd name="T13" fmla="*/ 131 h 131"/>
                <a:gd name="T14" fmla="*/ 33 w 74"/>
                <a:gd name="T15" fmla="*/ 59 h 131"/>
                <a:gd name="T16" fmla="*/ 11 w 74"/>
                <a:gd name="T17" fmla="*/ 98 h 131"/>
                <a:gd name="T18" fmla="*/ 0 w 74"/>
                <a:gd name="T19" fmla="*/ 91 h 131"/>
                <a:gd name="T20" fmla="*/ 33 w 74"/>
                <a:gd name="T21" fmla="*/ 34 h 131"/>
                <a:gd name="T22" fmla="*/ 33 w 74"/>
                <a:gd name="T23" fmla="*/ 25 h 131"/>
                <a:gd name="T24" fmla="*/ 5 w 74"/>
                <a:gd name="T25" fmla="*/ 25 h 131"/>
                <a:gd name="T26" fmla="*/ 5 w 74"/>
                <a:gd name="T27" fmla="*/ 13 h 131"/>
                <a:gd name="T28" fmla="*/ 33 w 74"/>
                <a:gd name="T29" fmla="*/ 13 h 131"/>
                <a:gd name="T30" fmla="*/ 33 w 74"/>
                <a:gd name="T31" fmla="*/ 0 h 131"/>
                <a:gd name="T32" fmla="*/ 46 w 74"/>
                <a:gd name="T33" fmla="*/ 0 h 131"/>
                <a:gd name="T34" fmla="*/ 46 w 74"/>
                <a:gd name="T35" fmla="*/ 13 h 131"/>
                <a:gd name="T36" fmla="*/ 74 w 74"/>
                <a:gd name="T37" fmla="*/ 13 h 131"/>
                <a:gd name="T38" fmla="*/ 74 w 74"/>
                <a:gd name="T39" fmla="*/ 25 h 131"/>
                <a:gd name="T40" fmla="*/ 46 w 74"/>
                <a:gd name="T41" fmla="*/ 25 h 131"/>
                <a:gd name="T42" fmla="*/ 46 w 74"/>
                <a:gd name="T43" fmla="*/ 4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131">
                  <a:moveTo>
                    <a:pt x="46" y="49"/>
                  </a:moveTo>
                  <a:lnTo>
                    <a:pt x="48" y="48"/>
                  </a:lnTo>
                  <a:lnTo>
                    <a:pt x="71" y="88"/>
                  </a:lnTo>
                  <a:lnTo>
                    <a:pt x="60" y="94"/>
                  </a:lnTo>
                  <a:lnTo>
                    <a:pt x="46" y="68"/>
                  </a:lnTo>
                  <a:lnTo>
                    <a:pt x="46" y="131"/>
                  </a:lnTo>
                  <a:lnTo>
                    <a:pt x="33" y="131"/>
                  </a:lnTo>
                  <a:lnTo>
                    <a:pt x="33" y="59"/>
                  </a:lnTo>
                  <a:lnTo>
                    <a:pt x="11" y="98"/>
                  </a:lnTo>
                  <a:lnTo>
                    <a:pt x="0" y="91"/>
                  </a:lnTo>
                  <a:lnTo>
                    <a:pt x="33" y="34"/>
                  </a:lnTo>
                  <a:lnTo>
                    <a:pt x="33" y="25"/>
                  </a:lnTo>
                  <a:lnTo>
                    <a:pt x="5" y="25"/>
                  </a:lnTo>
                  <a:lnTo>
                    <a:pt x="5" y="13"/>
                  </a:lnTo>
                  <a:lnTo>
                    <a:pt x="33" y="1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13"/>
                  </a:lnTo>
                  <a:lnTo>
                    <a:pt x="74" y="13"/>
                  </a:lnTo>
                  <a:lnTo>
                    <a:pt x="74" y="25"/>
                  </a:lnTo>
                  <a:lnTo>
                    <a:pt x="46" y="25"/>
                  </a:lnTo>
                  <a:lnTo>
                    <a:pt x="46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1774825" y="1111251"/>
              <a:ext cx="103188" cy="44450"/>
            </a:xfrm>
            <a:custGeom>
              <a:avLst/>
              <a:gdLst>
                <a:gd name="T0" fmla="*/ 0 w 65"/>
                <a:gd name="T1" fmla="*/ 16 h 28"/>
                <a:gd name="T2" fmla="*/ 62 w 65"/>
                <a:gd name="T3" fmla="*/ 0 h 28"/>
                <a:gd name="T4" fmla="*/ 65 w 65"/>
                <a:gd name="T5" fmla="*/ 11 h 28"/>
                <a:gd name="T6" fmla="*/ 4 w 65"/>
                <a:gd name="T7" fmla="*/ 28 h 28"/>
                <a:gd name="T8" fmla="*/ 0 w 65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8">
                  <a:moveTo>
                    <a:pt x="0" y="16"/>
                  </a:moveTo>
                  <a:lnTo>
                    <a:pt x="62" y="0"/>
                  </a:lnTo>
                  <a:lnTo>
                    <a:pt x="65" y="11"/>
                  </a:lnTo>
                  <a:lnTo>
                    <a:pt x="4" y="28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1281113" y="1446213"/>
              <a:ext cx="698500" cy="392113"/>
            </a:xfrm>
            <a:custGeom>
              <a:avLst/>
              <a:gdLst>
                <a:gd name="T0" fmla="*/ 740 w 776"/>
                <a:gd name="T1" fmla="*/ 336 h 436"/>
                <a:gd name="T2" fmla="*/ 626 w 776"/>
                <a:gd name="T3" fmla="*/ 383 h 436"/>
                <a:gd name="T4" fmla="*/ 462 w 776"/>
                <a:gd name="T5" fmla="*/ 218 h 436"/>
                <a:gd name="T6" fmla="*/ 626 w 776"/>
                <a:gd name="T7" fmla="*/ 54 h 436"/>
                <a:gd name="T8" fmla="*/ 738 w 776"/>
                <a:gd name="T9" fmla="*/ 99 h 436"/>
                <a:gd name="T10" fmla="*/ 774 w 776"/>
                <a:gd name="T11" fmla="*/ 58 h 436"/>
                <a:gd name="T12" fmla="*/ 626 w 776"/>
                <a:gd name="T13" fmla="*/ 0 h 436"/>
                <a:gd name="T14" fmla="*/ 422 w 776"/>
                <a:gd name="T15" fmla="*/ 141 h 436"/>
                <a:gd name="T16" fmla="*/ 218 w 776"/>
                <a:gd name="T17" fmla="*/ 0 h 436"/>
                <a:gd name="T18" fmla="*/ 0 w 776"/>
                <a:gd name="T19" fmla="*/ 218 h 436"/>
                <a:gd name="T20" fmla="*/ 218 w 776"/>
                <a:gd name="T21" fmla="*/ 436 h 436"/>
                <a:gd name="T22" fmla="*/ 422 w 776"/>
                <a:gd name="T23" fmla="*/ 294 h 436"/>
                <a:gd name="T24" fmla="*/ 626 w 776"/>
                <a:gd name="T25" fmla="*/ 436 h 436"/>
                <a:gd name="T26" fmla="*/ 776 w 776"/>
                <a:gd name="T27" fmla="*/ 375 h 436"/>
                <a:gd name="T28" fmla="*/ 740 w 776"/>
                <a:gd name="T29" fmla="*/ 336 h 436"/>
                <a:gd name="T30" fmla="*/ 218 w 776"/>
                <a:gd name="T31" fmla="*/ 382 h 436"/>
                <a:gd name="T32" fmla="*/ 55 w 776"/>
                <a:gd name="T33" fmla="*/ 219 h 436"/>
                <a:gd name="T34" fmla="*/ 218 w 776"/>
                <a:gd name="T35" fmla="*/ 55 h 436"/>
                <a:gd name="T36" fmla="*/ 381 w 776"/>
                <a:gd name="T37" fmla="*/ 219 h 436"/>
                <a:gd name="T38" fmla="*/ 218 w 776"/>
                <a:gd name="T39" fmla="*/ 38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6" h="436">
                  <a:moveTo>
                    <a:pt x="740" y="336"/>
                  </a:moveTo>
                  <a:cubicBezTo>
                    <a:pt x="710" y="365"/>
                    <a:pt x="670" y="383"/>
                    <a:pt x="626" y="383"/>
                  </a:cubicBezTo>
                  <a:cubicBezTo>
                    <a:pt x="536" y="383"/>
                    <a:pt x="462" y="309"/>
                    <a:pt x="462" y="218"/>
                  </a:cubicBezTo>
                  <a:cubicBezTo>
                    <a:pt x="462" y="128"/>
                    <a:pt x="536" y="54"/>
                    <a:pt x="626" y="54"/>
                  </a:cubicBezTo>
                  <a:cubicBezTo>
                    <a:pt x="670" y="54"/>
                    <a:pt x="709" y="71"/>
                    <a:pt x="738" y="99"/>
                  </a:cubicBezTo>
                  <a:cubicBezTo>
                    <a:pt x="774" y="58"/>
                    <a:pt x="774" y="58"/>
                    <a:pt x="774" y="58"/>
                  </a:cubicBezTo>
                  <a:cubicBezTo>
                    <a:pt x="735" y="22"/>
                    <a:pt x="683" y="0"/>
                    <a:pt x="626" y="0"/>
                  </a:cubicBezTo>
                  <a:cubicBezTo>
                    <a:pt x="532" y="0"/>
                    <a:pt x="453" y="58"/>
                    <a:pt x="422" y="141"/>
                  </a:cubicBezTo>
                  <a:cubicBezTo>
                    <a:pt x="391" y="58"/>
                    <a:pt x="311" y="0"/>
                    <a:pt x="218" y="0"/>
                  </a:cubicBezTo>
                  <a:cubicBezTo>
                    <a:pt x="98" y="0"/>
                    <a:pt x="0" y="97"/>
                    <a:pt x="0" y="218"/>
                  </a:cubicBezTo>
                  <a:cubicBezTo>
                    <a:pt x="0" y="338"/>
                    <a:pt x="98" y="436"/>
                    <a:pt x="218" y="436"/>
                  </a:cubicBezTo>
                  <a:cubicBezTo>
                    <a:pt x="311" y="436"/>
                    <a:pt x="391" y="377"/>
                    <a:pt x="422" y="294"/>
                  </a:cubicBezTo>
                  <a:cubicBezTo>
                    <a:pt x="453" y="377"/>
                    <a:pt x="532" y="436"/>
                    <a:pt x="626" y="436"/>
                  </a:cubicBezTo>
                  <a:cubicBezTo>
                    <a:pt x="684" y="436"/>
                    <a:pt x="737" y="413"/>
                    <a:pt x="776" y="375"/>
                  </a:cubicBezTo>
                  <a:lnTo>
                    <a:pt x="740" y="336"/>
                  </a:lnTo>
                  <a:close/>
                  <a:moveTo>
                    <a:pt x="218" y="382"/>
                  </a:moveTo>
                  <a:cubicBezTo>
                    <a:pt x="128" y="382"/>
                    <a:pt x="55" y="309"/>
                    <a:pt x="55" y="219"/>
                  </a:cubicBezTo>
                  <a:cubicBezTo>
                    <a:pt x="55" y="128"/>
                    <a:pt x="128" y="55"/>
                    <a:pt x="218" y="55"/>
                  </a:cubicBezTo>
                  <a:cubicBezTo>
                    <a:pt x="308" y="55"/>
                    <a:pt x="381" y="128"/>
                    <a:pt x="381" y="219"/>
                  </a:cubicBezTo>
                  <a:cubicBezTo>
                    <a:pt x="381" y="309"/>
                    <a:pt x="308" y="382"/>
                    <a:pt x="218" y="3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 noEditPoints="1"/>
            </p:cNvSpPr>
            <p:nvPr/>
          </p:nvSpPr>
          <p:spPr bwMode="auto">
            <a:xfrm>
              <a:off x="603250" y="1054101"/>
              <a:ext cx="679450" cy="800100"/>
            </a:xfrm>
            <a:custGeom>
              <a:avLst/>
              <a:gdLst>
                <a:gd name="T0" fmla="*/ 313 w 756"/>
                <a:gd name="T1" fmla="*/ 0 h 888"/>
                <a:gd name="T2" fmla="*/ 296 w 756"/>
                <a:gd name="T3" fmla="*/ 1 h 888"/>
                <a:gd name="T4" fmla="*/ 296 w 756"/>
                <a:gd name="T5" fmla="*/ 0 h 888"/>
                <a:gd name="T6" fmla="*/ 0 w 756"/>
                <a:gd name="T7" fmla="*/ 0 h 888"/>
                <a:gd name="T8" fmla="*/ 0 w 756"/>
                <a:gd name="T9" fmla="*/ 888 h 888"/>
                <a:gd name="T10" fmla="*/ 296 w 756"/>
                <a:gd name="T11" fmla="*/ 888 h 888"/>
                <a:gd name="T12" fmla="*/ 296 w 756"/>
                <a:gd name="T13" fmla="*/ 888 h 888"/>
                <a:gd name="T14" fmla="*/ 311 w 756"/>
                <a:gd name="T15" fmla="*/ 888 h 888"/>
                <a:gd name="T16" fmla="*/ 756 w 756"/>
                <a:gd name="T17" fmla="*/ 442 h 888"/>
                <a:gd name="T18" fmla="*/ 313 w 756"/>
                <a:gd name="T19" fmla="*/ 0 h 888"/>
                <a:gd name="T20" fmla="*/ 257 w 756"/>
                <a:gd name="T21" fmla="*/ 326 h 888"/>
                <a:gd name="T22" fmla="*/ 349 w 756"/>
                <a:gd name="T23" fmla="*/ 92 h 888"/>
                <a:gd name="T24" fmla="*/ 411 w 756"/>
                <a:gd name="T25" fmla="*/ 341 h 888"/>
                <a:gd name="T26" fmla="*/ 317 w 756"/>
                <a:gd name="T27" fmla="*/ 578 h 888"/>
                <a:gd name="T28" fmla="*/ 257 w 756"/>
                <a:gd name="T29" fmla="*/ 326 h 888"/>
                <a:gd name="T30" fmla="*/ 234 w 756"/>
                <a:gd name="T31" fmla="*/ 790 h 888"/>
                <a:gd name="T32" fmla="*/ 118 w 756"/>
                <a:gd name="T33" fmla="*/ 558 h 888"/>
                <a:gd name="T34" fmla="*/ 212 w 756"/>
                <a:gd name="T35" fmla="*/ 279 h 888"/>
                <a:gd name="T36" fmla="*/ 273 w 756"/>
                <a:gd name="T37" fmla="*/ 573 h 888"/>
                <a:gd name="T38" fmla="*/ 278 w 756"/>
                <a:gd name="T39" fmla="*/ 667 h 888"/>
                <a:gd name="T40" fmla="*/ 234 w 756"/>
                <a:gd name="T41" fmla="*/ 790 h 888"/>
                <a:gd name="T42" fmla="*/ 505 w 756"/>
                <a:gd name="T43" fmla="*/ 664 h 888"/>
                <a:gd name="T44" fmla="*/ 278 w 756"/>
                <a:gd name="T45" fmla="*/ 789 h 888"/>
                <a:gd name="T46" fmla="*/ 395 w 756"/>
                <a:gd name="T47" fmla="*/ 559 h 888"/>
                <a:gd name="T48" fmla="*/ 616 w 756"/>
                <a:gd name="T49" fmla="*/ 426 h 888"/>
                <a:gd name="T50" fmla="*/ 505 w 756"/>
                <a:gd name="T51" fmla="*/ 664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6" h="888">
                  <a:moveTo>
                    <a:pt x="313" y="0"/>
                  </a:moveTo>
                  <a:cubicBezTo>
                    <a:pt x="307" y="0"/>
                    <a:pt x="302" y="0"/>
                    <a:pt x="296" y="1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88"/>
                    <a:pt x="0" y="888"/>
                    <a:pt x="0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301" y="888"/>
                    <a:pt x="306" y="888"/>
                    <a:pt x="311" y="888"/>
                  </a:cubicBezTo>
                  <a:cubicBezTo>
                    <a:pt x="556" y="888"/>
                    <a:pt x="756" y="686"/>
                    <a:pt x="756" y="442"/>
                  </a:cubicBezTo>
                  <a:cubicBezTo>
                    <a:pt x="756" y="197"/>
                    <a:pt x="557" y="1"/>
                    <a:pt x="313" y="0"/>
                  </a:cubicBezTo>
                  <a:close/>
                  <a:moveTo>
                    <a:pt x="257" y="326"/>
                  </a:moveTo>
                  <a:cubicBezTo>
                    <a:pt x="268" y="192"/>
                    <a:pt x="349" y="92"/>
                    <a:pt x="349" y="92"/>
                  </a:cubicBezTo>
                  <a:cubicBezTo>
                    <a:pt x="349" y="92"/>
                    <a:pt x="427" y="188"/>
                    <a:pt x="411" y="341"/>
                  </a:cubicBezTo>
                  <a:cubicBezTo>
                    <a:pt x="396" y="491"/>
                    <a:pt x="317" y="578"/>
                    <a:pt x="317" y="578"/>
                  </a:cubicBezTo>
                  <a:cubicBezTo>
                    <a:pt x="317" y="578"/>
                    <a:pt x="245" y="459"/>
                    <a:pt x="257" y="326"/>
                  </a:cubicBezTo>
                  <a:close/>
                  <a:moveTo>
                    <a:pt x="234" y="790"/>
                  </a:moveTo>
                  <a:cubicBezTo>
                    <a:pt x="234" y="790"/>
                    <a:pt x="127" y="667"/>
                    <a:pt x="118" y="558"/>
                  </a:cubicBezTo>
                  <a:cubicBezTo>
                    <a:pt x="105" y="410"/>
                    <a:pt x="212" y="279"/>
                    <a:pt x="212" y="279"/>
                  </a:cubicBezTo>
                  <a:cubicBezTo>
                    <a:pt x="205" y="483"/>
                    <a:pt x="273" y="573"/>
                    <a:pt x="273" y="573"/>
                  </a:cubicBezTo>
                  <a:cubicBezTo>
                    <a:pt x="273" y="573"/>
                    <a:pt x="289" y="597"/>
                    <a:pt x="278" y="667"/>
                  </a:cubicBezTo>
                  <a:cubicBezTo>
                    <a:pt x="267" y="736"/>
                    <a:pt x="234" y="790"/>
                    <a:pt x="234" y="790"/>
                  </a:cubicBezTo>
                  <a:close/>
                  <a:moveTo>
                    <a:pt x="505" y="664"/>
                  </a:moveTo>
                  <a:cubicBezTo>
                    <a:pt x="408" y="771"/>
                    <a:pt x="278" y="789"/>
                    <a:pt x="278" y="789"/>
                  </a:cubicBezTo>
                  <a:cubicBezTo>
                    <a:pt x="278" y="789"/>
                    <a:pt x="282" y="666"/>
                    <a:pt x="395" y="559"/>
                  </a:cubicBezTo>
                  <a:cubicBezTo>
                    <a:pt x="508" y="453"/>
                    <a:pt x="616" y="426"/>
                    <a:pt x="616" y="426"/>
                  </a:cubicBezTo>
                  <a:cubicBezTo>
                    <a:pt x="616" y="426"/>
                    <a:pt x="601" y="557"/>
                    <a:pt x="505" y="6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7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0" y="249555"/>
            <a:ext cx="946785" cy="451485"/>
          </a:xfrm>
          <a:prstGeom prst="rect">
            <a:avLst/>
          </a:prstGeom>
        </p:spPr>
      </p:pic>
      <p:cxnSp>
        <p:nvCxnSpPr>
          <p:cNvPr id="10" name="直接箭头连接符 9"/>
          <p:cNvCxnSpPr/>
          <p:nvPr/>
        </p:nvCxnSpPr>
        <p:spPr>
          <a:xfrm flipV="1">
            <a:off x="3180715" y="4438650"/>
            <a:ext cx="434340" cy="82931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0973435" y="1849120"/>
            <a:ext cx="6432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右侧急停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0445115" y="5485130"/>
            <a:ext cx="11576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右卸料位</a:t>
            </a:r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35" name="直接箭头连接符 34"/>
          <p:cNvCxnSpPr>
            <a:stCxn id="14" idx="0"/>
          </p:cNvCxnSpPr>
          <p:nvPr/>
        </p:nvCxnSpPr>
        <p:spPr>
          <a:xfrm flipH="1" flipV="1">
            <a:off x="8808720" y="4142740"/>
            <a:ext cx="2215515" cy="134239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2606675" y="5323840"/>
            <a:ext cx="12287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右后极限位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05090" y="5485130"/>
            <a:ext cx="1332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右驻车</a:t>
            </a:r>
            <a:r>
              <a:rPr lang="zh-CN" altLang="en-US">
                <a:solidFill>
                  <a:srgbClr val="FF0000"/>
                </a:solidFill>
              </a:rPr>
              <a:t>气缸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037320" y="5507990"/>
            <a:ext cx="13468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右前</a:t>
            </a:r>
            <a:r>
              <a:rPr lang="zh-CN" altLang="en-US">
                <a:solidFill>
                  <a:srgbClr val="FF0000"/>
                </a:solidFill>
              </a:rPr>
              <a:t>极限位</a:t>
            </a:r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40" name="直接箭头连接符 39"/>
          <p:cNvCxnSpPr>
            <a:stCxn id="39" idx="0"/>
          </p:cNvCxnSpPr>
          <p:nvPr/>
        </p:nvCxnSpPr>
        <p:spPr>
          <a:xfrm flipH="1" flipV="1">
            <a:off x="8876665" y="4495800"/>
            <a:ext cx="834390" cy="101219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6" name="文本框 45"/>
          <p:cNvSpPr txBox="1"/>
          <p:nvPr/>
        </p:nvSpPr>
        <p:spPr>
          <a:xfrm>
            <a:off x="6463665" y="586105"/>
            <a:ext cx="1511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油位、</a:t>
            </a:r>
            <a:r>
              <a:rPr lang="zh-CN" altLang="en-US"/>
              <a:t>油温</a:t>
            </a:r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3924935" y="5323840"/>
            <a:ext cx="13665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空压机</a:t>
            </a:r>
            <a:r>
              <a:rPr lang="zh-CN" altLang="en-US"/>
              <a:t>压力表和过滤器</a:t>
            </a:r>
            <a:endParaRPr lang="zh-CN" altLang="en-US"/>
          </a:p>
        </p:txBody>
      </p:sp>
      <p:cxnSp>
        <p:nvCxnSpPr>
          <p:cNvPr id="48" name="直接箭头连接符 47"/>
          <p:cNvCxnSpPr>
            <a:stCxn id="4" idx="0"/>
          </p:cNvCxnSpPr>
          <p:nvPr/>
        </p:nvCxnSpPr>
        <p:spPr>
          <a:xfrm flipV="1">
            <a:off x="8371205" y="4608830"/>
            <a:ext cx="269875" cy="87630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9" name="直接箭头连接符 48"/>
          <p:cNvCxnSpPr/>
          <p:nvPr/>
        </p:nvCxnSpPr>
        <p:spPr>
          <a:xfrm flipH="1" flipV="1">
            <a:off x="4625975" y="3985260"/>
            <a:ext cx="1231265" cy="1447165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0" name="文本框 49"/>
          <p:cNvSpPr txBox="1"/>
          <p:nvPr/>
        </p:nvSpPr>
        <p:spPr>
          <a:xfrm>
            <a:off x="5465445" y="5424170"/>
            <a:ext cx="9982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空压机</a:t>
            </a:r>
            <a:endParaRPr lang="zh-CN" altLang="en-US"/>
          </a:p>
        </p:txBody>
      </p:sp>
      <p:cxnSp>
        <p:nvCxnSpPr>
          <p:cNvPr id="45" name="直接箭头连接符 44"/>
          <p:cNvCxnSpPr/>
          <p:nvPr/>
        </p:nvCxnSpPr>
        <p:spPr>
          <a:xfrm flipH="1">
            <a:off x="6807835" y="990600"/>
            <a:ext cx="251460" cy="92583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>
            <a:stCxn id="47" idx="0"/>
          </p:cNvCxnSpPr>
          <p:nvPr/>
        </p:nvCxnSpPr>
        <p:spPr>
          <a:xfrm flipH="1" flipV="1">
            <a:off x="3889375" y="3903980"/>
            <a:ext cx="718820" cy="141986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3" name="文本框 52"/>
          <p:cNvSpPr txBox="1"/>
          <p:nvPr/>
        </p:nvSpPr>
        <p:spPr>
          <a:xfrm>
            <a:off x="6463665" y="5505450"/>
            <a:ext cx="12807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动作</a:t>
            </a:r>
            <a:r>
              <a:rPr lang="zh-CN" altLang="en-US"/>
              <a:t>电机</a:t>
            </a:r>
            <a:endParaRPr lang="zh-CN" altLang="en-US"/>
          </a:p>
        </p:txBody>
      </p:sp>
      <p:cxnSp>
        <p:nvCxnSpPr>
          <p:cNvPr id="54" name="直接箭头连接符 53"/>
          <p:cNvCxnSpPr>
            <a:stCxn id="53" idx="0"/>
          </p:cNvCxnSpPr>
          <p:nvPr/>
        </p:nvCxnSpPr>
        <p:spPr>
          <a:xfrm flipH="1" flipV="1">
            <a:off x="6313805" y="4157980"/>
            <a:ext cx="790575" cy="134747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5" name="直接箭头连接符 54"/>
          <p:cNvCxnSpPr>
            <a:stCxn id="58" idx="2"/>
          </p:cNvCxnSpPr>
          <p:nvPr/>
        </p:nvCxnSpPr>
        <p:spPr>
          <a:xfrm flipH="1">
            <a:off x="8092440" y="978535"/>
            <a:ext cx="540385" cy="103251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6" name="直接箭头连接符 55"/>
          <p:cNvCxnSpPr>
            <a:stCxn id="63" idx="2"/>
          </p:cNvCxnSpPr>
          <p:nvPr/>
        </p:nvCxnSpPr>
        <p:spPr>
          <a:xfrm>
            <a:off x="5926455" y="1062355"/>
            <a:ext cx="387350" cy="123444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7" name="文本框 56"/>
          <p:cNvSpPr txBox="1"/>
          <p:nvPr/>
        </p:nvSpPr>
        <p:spPr>
          <a:xfrm>
            <a:off x="8954135" y="583565"/>
            <a:ext cx="10566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报警灯</a:t>
            </a:r>
            <a:endParaRPr lang="zh-CN" altLang="en-US"/>
          </a:p>
        </p:txBody>
      </p:sp>
      <p:sp>
        <p:nvSpPr>
          <p:cNvPr id="58" name="文本框 57"/>
          <p:cNvSpPr txBox="1"/>
          <p:nvPr/>
        </p:nvSpPr>
        <p:spPr>
          <a:xfrm>
            <a:off x="7877175" y="610235"/>
            <a:ext cx="1511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伺服柜</a:t>
            </a:r>
            <a:r>
              <a:rPr lang="en-US" altLang="zh-CN"/>
              <a:t>2</a:t>
            </a:r>
            <a:endParaRPr lang="en-US" altLang="zh-CN"/>
          </a:p>
        </p:txBody>
      </p:sp>
      <p:cxnSp>
        <p:nvCxnSpPr>
          <p:cNvPr id="59" name="直接箭头连接符 58"/>
          <p:cNvCxnSpPr/>
          <p:nvPr/>
        </p:nvCxnSpPr>
        <p:spPr>
          <a:xfrm>
            <a:off x="1900555" y="2750820"/>
            <a:ext cx="478155" cy="108331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60" name="文本框 59"/>
          <p:cNvSpPr txBox="1"/>
          <p:nvPr/>
        </p:nvSpPr>
        <p:spPr>
          <a:xfrm>
            <a:off x="1534795" y="2286000"/>
            <a:ext cx="12287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右后轮</a:t>
            </a:r>
            <a:r>
              <a:rPr lang="zh-CN" altLang="en-US"/>
              <a:t>伺服</a:t>
            </a:r>
            <a:endParaRPr lang="zh-CN" altLang="en-US"/>
          </a:p>
        </p:txBody>
      </p:sp>
      <p:cxnSp>
        <p:nvCxnSpPr>
          <p:cNvPr id="61" name="直接箭头连接符 60"/>
          <p:cNvCxnSpPr>
            <a:stCxn id="62" idx="2"/>
          </p:cNvCxnSpPr>
          <p:nvPr/>
        </p:nvCxnSpPr>
        <p:spPr>
          <a:xfrm flipH="1">
            <a:off x="10010775" y="3355340"/>
            <a:ext cx="1579245" cy="384175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62" name="文本框 61"/>
          <p:cNvSpPr txBox="1"/>
          <p:nvPr/>
        </p:nvSpPr>
        <p:spPr>
          <a:xfrm>
            <a:off x="11268075" y="2433320"/>
            <a:ext cx="6432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右前轮</a:t>
            </a:r>
            <a:r>
              <a:rPr lang="zh-CN" altLang="en-US"/>
              <a:t>伺服</a:t>
            </a:r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5539105" y="417195"/>
            <a:ext cx="7747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散热风扇</a:t>
            </a:r>
            <a:endParaRPr lang="zh-CN" altLang="en-US"/>
          </a:p>
        </p:txBody>
      </p:sp>
      <p:cxnSp>
        <p:nvCxnSpPr>
          <p:cNvPr id="64" name="直接箭头连接符 63"/>
          <p:cNvCxnSpPr/>
          <p:nvPr/>
        </p:nvCxnSpPr>
        <p:spPr>
          <a:xfrm flipH="1">
            <a:off x="8574405" y="972185"/>
            <a:ext cx="850265" cy="641985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" name="直接箭头连接符 1"/>
          <p:cNvCxnSpPr/>
          <p:nvPr/>
        </p:nvCxnSpPr>
        <p:spPr>
          <a:xfrm flipV="1">
            <a:off x="2187575" y="4070350"/>
            <a:ext cx="1408430" cy="134747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1534795" y="5365115"/>
            <a:ext cx="12103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右清扫</a:t>
            </a:r>
            <a:r>
              <a:rPr lang="zh-CN" altLang="en-US">
                <a:solidFill>
                  <a:srgbClr val="FF0000"/>
                </a:solidFill>
              </a:rPr>
              <a:t>位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2270" y="1536700"/>
            <a:ext cx="70294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3-2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、信号点位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布局图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68275" y="6358255"/>
            <a:ext cx="295211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湖南一程智能科技有限公司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Hunan Yicheng Intelligent Technology Co.Lt</a:t>
            </a:r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zh-CN" sz="9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84705" y="487680"/>
            <a:ext cx="1511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动作侧</a:t>
            </a:r>
            <a:r>
              <a:rPr lang="zh-CN" altLang="en-US"/>
              <a:t>油箱</a:t>
            </a:r>
            <a:endParaRPr lang="zh-CN" altLang="en-US"/>
          </a:p>
        </p:txBody>
      </p:sp>
      <p:cxnSp>
        <p:nvCxnSpPr>
          <p:cNvPr id="13" name="直接箭头连接符 12"/>
          <p:cNvCxnSpPr>
            <a:stCxn id="8" idx="2"/>
          </p:cNvCxnSpPr>
          <p:nvPr/>
        </p:nvCxnSpPr>
        <p:spPr>
          <a:xfrm>
            <a:off x="2840355" y="855980"/>
            <a:ext cx="1454785" cy="1344295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3780155" y="487680"/>
            <a:ext cx="1511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高压过滤器</a:t>
            </a:r>
            <a:endParaRPr lang="zh-CN" altLang="en-US"/>
          </a:p>
        </p:txBody>
      </p:sp>
      <p:cxnSp>
        <p:nvCxnSpPr>
          <p:cNvPr id="12" name="直接箭头连接符 11"/>
          <p:cNvCxnSpPr>
            <a:stCxn id="9" idx="2"/>
          </p:cNvCxnSpPr>
          <p:nvPr/>
        </p:nvCxnSpPr>
        <p:spPr>
          <a:xfrm>
            <a:off x="4535805" y="855980"/>
            <a:ext cx="675640" cy="1457325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36" name="图片 3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77910" y="1849120"/>
            <a:ext cx="930910" cy="1028700"/>
          </a:xfrm>
          <a:prstGeom prst="rect">
            <a:avLst/>
          </a:prstGeom>
        </p:spPr>
      </p:pic>
      <p:cxnSp>
        <p:nvCxnSpPr>
          <p:cNvPr id="44" name="直接箭头连接符 43"/>
          <p:cNvCxnSpPr>
            <a:stCxn id="11" idx="1"/>
          </p:cNvCxnSpPr>
          <p:nvPr/>
        </p:nvCxnSpPr>
        <p:spPr>
          <a:xfrm flipH="1">
            <a:off x="9244965" y="2171700"/>
            <a:ext cx="1728470" cy="292735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168468" y="583664"/>
            <a:ext cx="608851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68468" y="231790"/>
            <a:ext cx="613846" cy="255727"/>
            <a:chOff x="603250" y="1054101"/>
            <a:chExt cx="1951038" cy="812800"/>
          </a:xfrm>
          <a:solidFill>
            <a:schemeClr val="bg1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2365375" y="1431926"/>
              <a:ext cx="188913" cy="407988"/>
            </a:xfrm>
            <a:custGeom>
              <a:avLst/>
              <a:gdLst>
                <a:gd name="T0" fmla="*/ 48 w 210"/>
                <a:gd name="T1" fmla="*/ 208 h 453"/>
                <a:gd name="T2" fmla="*/ 46 w 210"/>
                <a:gd name="T3" fmla="*/ 208 h 453"/>
                <a:gd name="T4" fmla="*/ 46 w 210"/>
                <a:gd name="T5" fmla="*/ 451 h 453"/>
                <a:gd name="T6" fmla="*/ 0 w 210"/>
                <a:gd name="T7" fmla="*/ 453 h 453"/>
                <a:gd name="T8" fmla="*/ 0 w 210"/>
                <a:gd name="T9" fmla="*/ 208 h 453"/>
                <a:gd name="T10" fmla="*/ 0 w 210"/>
                <a:gd name="T11" fmla="*/ 204 h 453"/>
                <a:gd name="T12" fmla="*/ 0 w 210"/>
                <a:gd name="T13" fmla="*/ 164 h 453"/>
                <a:gd name="T14" fmla="*/ 210 w 210"/>
                <a:gd name="T15" fmla="*/ 0 h 453"/>
                <a:gd name="T16" fmla="*/ 210 w 210"/>
                <a:gd name="T17" fmla="*/ 55 h 453"/>
                <a:gd name="T18" fmla="*/ 48 w 210"/>
                <a:gd name="T19" fmla="*/ 2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453">
                  <a:moveTo>
                    <a:pt x="48" y="208"/>
                  </a:moveTo>
                  <a:cubicBezTo>
                    <a:pt x="46" y="208"/>
                    <a:pt x="46" y="208"/>
                    <a:pt x="46" y="208"/>
                  </a:cubicBezTo>
                  <a:cubicBezTo>
                    <a:pt x="46" y="451"/>
                    <a:pt x="46" y="451"/>
                    <a:pt x="46" y="451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4" y="70"/>
                    <a:pt x="109" y="0"/>
                    <a:pt x="210" y="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125" y="57"/>
                    <a:pt x="56" y="123"/>
                    <a:pt x="48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2466975" y="1135063"/>
              <a:ext cx="71438" cy="231775"/>
            </a:xfrm>
            <a:custGeom>
              <a:avLst/>
              <a:gdLst>
                <a:gd name="T0" fmla="*/ 0 w 79"/>
                <a:gd name="T1" fmla="*/ 185 h 258"/>
                <a:gd name="T2" fmla="*/ 0 w 79"/>
                <a:gd name="T3" fmla="*/ 185 h 258"/>
                <a:gd name="T4" fmla="*/ 0 w 79"/>
                <a:gd name="T5" fmla="*/ 0 h 258"/>
                <a:gd name="T6" fmla="*/ 21 w 79"/>
                <a:gd name="T7" fmla="*/ 0 h 258"/>
                <a:gd name="T8" fmla="*/ 21 w 79"/>
                <a:gd name="T9" fmla="*/ 186 h 258"/>
                <a:gd name="T10" fmla="*/ 79 w 79"/>
                <a:gd name="T11" fmla="*/ 240 h 258"/>
                <a:gd name="T12" fmla="*/ 79 w 79"/>
                <a:gd name="T13" fmla="*/ 258 h 258"/>
                <a:gd name="T14" fmla="*/ 76 w 79"/>
                <a:gd name="T15" fmla="*/ 258 h 258"/>
                <a:gd name="T16" fmla="*/ 0 w 79"/>
                <a:gd name="T17" fmla="*/ 18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58"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24" y="216"/>
                    <a:pt x="48" y="240"/>
                    <a:pt x="79" y="240"/>
                  </a:cubicBezTo>
                  <a:cubicBezTo>
                    <a:pt x="79" y="258"/>
                    <a:pt x="79" y="258"/>
                    <a:pt x="79" y="258"/>
                  </a:cubicBezTo>
                  <a:cubicBezTo>
                    <a:pt x="78" y="258"/>
                    <a:pt x="77" y="258"/>
                    <a:pt x="76" y="258"/>
                  </a:cubicBezTo>
                  <a:cubicBezTo>
                    <a:pt x="35" y="258"/>
                    <a:pt x="1" y="226"/>
                    <a:pt x="0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2332038" y="1135063"/>
              <a:ext cx="69850" cy="231775"/>
            </a:xfrm>
            <a:custGeom>
              <a:avLst/>
              <a:gdLst>
                <a:gd name="T0" fmla="*/ 79 w 79"/>
                <a:gd name="T1" fmla="*/ 188 h 258"/>
                <a:gd name="T2" fmla="*/ 79 w 79"/>
                <a:gd name="T3" fmla="*/ 188 h 258"/>
                <a:gd name="T4" fmla="*/ 3 w 79"/>
                <a:gd name="T5" fmla="*/ 258 h 258"/>
                <a:gd name="T6" fmla="*/ 0 w 79"/>
                <a:gd name="T7" fmla="*/ 258 h 258"/>
                <a:gd name="T8" fmla="*/ 0 w 79"/>
                <a:gd name="T9" fmla="*/ 240 h 258"/>
                <a:gd name="T10" fmla="*/ 57 w 79"/>
                <a:gd name="T11" fmla="*/ 186 h 258"/>
                <a:gd name="T12" fmla="*/ 57 w 79"/>
                <a:gd name="T13" fmla="*/ 0 h 258"/>
                <a:gd name="T14" fmla="*/ 79 w 79"/>
                <a:gd name="T15" fmla="*/ 0 h 258"/>
                <a:gd name="T16" fmla="*/ 79 w 79"/>
                <a:gd name="T17" fmla="*/ 185 h 258"/>
                <a:gd name="T18" fmla="*/ 79 w 79"/>
                <a:gd name="T19" fmla="*/ 185 h 258"/>
                <a:gd name="T20" fmla="*/ 79 w 79"/>
                <a:gd name="T21" fmla="*/ 186 h 258"/>
                <a:gd name="T22" fmla="*/ 79 w 79"/>
                <a:gd name="T23" fmla="*/ 18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258">
                  <a:moveTo>
                    <a:pt x="79" y="188"/>
                  </a:moveTo>
                  <a:cubicBezTo>
                    <a:pt x="79" y="188"/>
                    <a:pt x="79" y="188"/>
                    <a:pt x="79" y="188"/>
                  </a:cubicBezTo>
                  <a:cubicBezTo>
                    <a:pt x="76" y="227"/>
                    <a:pt x="44" y="258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0" y="240"/>
                    <a:pt x="55" y="216"/>
                    <a:pt x="57" y="18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6"/>
                    <a:pt x="79" y="186"/>
                    <a:pt x="79" y="186"/>
                  </a:cubicBezTo>
                  <a:lnTo>
                    <a:pt x="79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1925638" y="1417638"/>
              <a:ext cx="430213" cy="449263"/>
            </a:xfrm>
            <a:custGeom>
              <a:avLst/>
              <a:gdLst>
                <a:gd name="T0" fmla="*/ 463 w 478"/>
                <a:gd name="T1" fmla="*/ 211 h 498"/>
                <a:gd name="T2" fmla="*/ 409 w 478"/>
                <a:gd name="T3" fmla="*/ 220 h 498"/>
                <a:gd name="T4" fmla="*/ 330 w 478"/>
                <a:gd name="T5" fmla="*/ 391 h 498"/>
                <a:gd name="T6" fmla="*/ 108 w 478"/>
                <a:gd name="T7" fmla="*/ 332 h 498"/>
                <a:gd name="T8" fmla="*/ 417 w 478"/>
                <a:gd name="T9" fmla="*/ 153 h 498"/>
                <a:gd name="T10" fmla="*/ 417 w 478"/>
                <a:gd name="T11" fmla="*/ 153 h 498"/>
                <a:gd name="T12" fmla="*/ 438 w 478"/>
                <a:gd name="T13" fmla="*/ 141 h 498"/>
                <a:gd name="T14" fmla="*/ 437 w 478"/>
                <a:gd name="T15" fmla="*/ 140 h 498"/>
                <a:gd name="T16" fmla="*/ 140 w 478"/>
                <a:gd name="T17" fmla="*/ 60 h 498"/>
                <a:gd name="T18" fmla="*/ 60 w 478"/>
                <a:gd name="T19" fmla="*/ 358 h 498"/>
                <a:gd name="T20" fmla="*/ 357 w 478"/>
                <a:gd name="T21" fmla="*/ 437 h 498"/>
                <a:gd name="T22" fmla="*/ 463 w 478"/>
                <a:gd name="T23" fmla="*/ 211 h 498"/>
                <a:gd name="T24" fmla="*/ 87 w 478"/>
                <a:gd name="T25" fmla="*/ 274 h 498"/>
                <a:gd name="T26" fmla="*/ 167 w 478"/>
                <a:gd name="T27" fmla="*/ 108 h 498"/>
                <a:gd name="T28" fmla="*/ 350 w 478"/>
                <a:gd name="T29" fmla="*/ 122 h 498"/>
                <a:gd name="T30" fmla="*/ 87 w 478"/>
                <a:gd name="T31" fmla="*/ 274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8" h="498">
                  <a:moveTo>
                    <a:pt x="463" y="211"/>
                  </a:moveTo>
                  <a:cubicBezTo>
                    <a:pt x="409" y="220"/>
                    <a:pt x="409" y="220"/>
                    <a:pt x="409" y="220"/>
                  </a:cubicBezTo>
                  <a:cubicBezTo>
                    <a:pt x="421" y="286"/>
                    <a:pt x="392" y="356"/>
                    <a:pt x="330" y="391"/>
                  </a:cubicBezTo>
                  <a:cubicBezTo>
                    <a:pt x="252" y="436"/>
                    <a:pt x="153" y="410"/>
                    <a:pt x="108" y="332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38" y="141"/>
                    <a:pt x="438" y="141"/>
                    <a:pt x="438" y="141"/>
                  </a:cubicBezTo>
                  <a:cubicBezTo>
                    <a:pt x="437" y="141"/>
                    <a:pt x="437" y="140"/>
                    <a:pt x="437" y="140"/>
                  </a:cubicBezTo>
                  <a:cubicBezTo>
                    <a:pt x="377" y="35"/>
                    <a:pt x="244" y="0"/>
                    <a:pt x="140" y="60"/>
                  </a:cubicBezTo>
                  <a:cubicBezTo>
                    <a:pt x="35" y="120"/>
                    <a:pt x="0" y="253"/>
                    <a:pt x="60" y="358"/>
                  </a:cubicBezTo>
                  <a:cubicBezTo>
                    <a:pt x="120" y="462"/>
                    <a:pt x="253" y="498"/>
                    <a:pt x="357" y="437"/>
                  </a:cubicBezTo>
                  <a:cubicBezTo>
                    <a:pt x="439" y="390"/>
                    <a:pt x="478" y="299"/>
                    <a:pt x="463" y="211"/>
                  </a:cubicBezTo>
                  <a:close/>
                  <a:moveTo>
                    <a:pt x="87" y="274"/>
                  </a:moveTo>
                  <a:cubicBezTo>
                    <a:pt x="78" y="209"/>
                    <a:pt x="107" y="142"/>
                    <a:pt x="167" y="108"/>
                  </a:cubicBezTo>
                  <a:cubicBezTo>
                    <a:pt x="227" y="73"/>
                    <a:pt x="299" y="81"/>
                    <a:pt x="350" y="122"/>
                  </a:cubicBezTo>
                  <a:lnTo>
                    <a:pt x="87" y="2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2073275" y="1250951"/>
              <a:ext cx="225425" cy="115888"/>
            </a:xfrm>
            <a:custGeom>
              <a:avLst/>
              <a:gdLst>
                <a:gd name="T0" fmla="*/ 172 w 251"/>
                <a:gd name="T1" fmla="*/ 58 h 128"/>
                <a:gd name="T2" fmla="*/ 172 w 251"/>
                <a:gd name="T3" fmla="*/ 58 h 128"/>
                <a:gd name="T4" fmla="*/ 172 w 251"/>
                <a:gd name="T5" fmla="*/ 56 h 128"/>
                <a:gd name="T6" fmla="*/ 172 w 251"/>
                <a:gd name="T7" fmla="*/ 55 h 128"/>
                <a:gd name="T8" fmla="*/ 172 w 251"/>
                <a:gd name="T9" fmla="*/ 55 h 128"/>
                <a:gd name="T10" fmla="*/ 172 w 251"/>
                <a:gd name="T11" fmla="*/ 22 h 128"/>
                <a:gd name="T12" fmla="*/ 79 w 251"/>
                <a:gd name="T13" fmla="*/ 22 h 128"/>
                <a:gd name="T14" fmla="*/ 79 w 251"/>
                <a:gd name="T15" fmla="*/ 55 h 128"/>
                <a:gd name="T16" fmla="*/ 79 w 251"/>
                <a:gd name="T17" fmla="*/ 55 h 128"/>
                <a:gd name="T18" fmla="*/ 79 w 251"/>
                <a:gd name="T19" fmla="*/ 56 h 128"/>
                <a:gd name="T20" fmla="*/ 79 w 251"/>
                <a:gd name="T21" fmla="*/ 58 h 128"/>
                <a:gd name="T22" fmla="*/ 79 w 251"/>
                <a:gd name="T23" fmla="*/ 58 h 128"/>
                <a:gd name="T24" fmla="*/ 3 w 251"/>
                <a:gd name="T25" fmla="*/ 128 h 128"/>
                <a:gd name="T26" fmla="*/ 0 w 251"/>
                <a:gd name="T27" fmla="*/ 128 h 128"/>
                <a:gd name="T28" fmla="*/ 0 w 251"/>
                <a:gd name="T29" fmla="*/ 110 h 128"/>
                <a:gd name="T30" fmla="*/ 57 w 251"/>
                <a:gd name="T31" fmla="*/ 56 h 128"/>
                <a:gd name="T32" fmla="*/ 57 w 251"/>
                <a:gd name="T33" fmla="*/ 22 h 128"/>
                <a:gd name="T34" fmla="*/ 57 w 251"/>
                <a:gd name="T35" fmla="*/ 0 h 128"/>
                <a:gd name="T36" fmla="*/ 79 w 251"/>
                <a:gd name="T37" fmla="*/ 0 h 128"/>
                <a:gd name="T38" fmla="*/ 172 w 251"/>
                <a:gd name="T39" fmla="*/ 0 h 128"/>
                <a:gd name="T40" fmla="*/ 179 w 251"/>
                <a:gd name="T41" fmla="*/ 0 h 128"/>
                <a:gd name="T42" fmla="*/ 194 w 251"/>
                <a:gd name="T43" fmla="*/ 0 h 128"/>
                <a:gd name="T44" fmla="*/ 194 w 251"/>
                <a:gd name="T45" fmla="*/ 56 h 128"/>
                <a:gd name="T46" fmla="*/ 251 w 251"/>
                <a:gd name="T47" fmla="*/ 110 h 128"/>
                <a:gd name="T48" fmla="*/ 251 w 251"/>
                <a:gd name="T49" fmla="*/ 128 h 128"/>
                <a:gd name="T50" fmla="*/ 248 w 251"/>
                <a:gd name="T51" fmla="*/ 128 h 128"/>
                <a:gd name="T52" fmla="*/ 172 w 251"/>
                <a:gd name="T53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1" h="128">
                  <a:moveTo>
                    <a:pt x="172" y="58"/>
                  </a:moveTo>
                  <a:cubicBezTo>
                    <a:pt x="172" y="58"/>
                    <a:pt x="172" y="58"/>
                    <a:pt x="172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2" y="56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6" y="97"/>
                    <a:pt x="43" y="128"/>
                    <a:pt x="3" y="128"/>
                  </a:cubicBezTo>
                  <a:cubicBezTo>
                    <a:pt x="2" y="128"/>
                    <a:pt x="1" y="128"/>
                    <a:pt x="0" y="1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0" y="110"/>
                    <a:pt x="55" y="86"/>
                    <a:pt x="57" y="56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6" y="86"/>
                    <a:pt x="221" y="110"/>
                    <a:pt x="251" y="110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0" y="128"/>
                    <a:pt x="249" y="128"/>
                    <a:pt x="248" y="128"/>
                  </a:cubicBezTo>
                  <a:cubicBezTo>
                    <a:pt x="208" y="128"/>
                    <a:pt x="175" y="97"/>
                    <a:pt x="172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2079625" y="1212851"/>
              <a:ext cx="212725" cy="31750"/>
            </a:xfrm>
            <a:custGeom>
              <a:avLst/>
              <a:gdLst>
                <a:gd name="T0" fmla="*/ 122 w 134"/>
                <a:gd name="T1" fmla="*/ 12 h 20"/>
                <a:gd name="T2" fmla="*/ 12 w 134"/>
                <a:gd name="T3" fmla="*/ 12 h 20"/>
                <a:gd name="T4" fmla="*/ 12 w 134"/>
                <a:gd name="T5" fmla="*/ 20 h 20"/>
                <a:gd name="T6" fmla="*/ 0 w 134"/>
                <a:gd name="T7" fmla="*/ 20 h 20"/>
                <a:gd name="T8" fmla="*/ 0 w 134"/>
                <a:gd name="T9" fmla="*/ 12 h 20"/>
                <a:gd name="T10" fmla="*/ 0 w 134"/>
                <a:gd name="T11" fmla="*/ 0 h 20"/>
                <a:gd name="T12" fmla="*/ 12 w 134"/>
                <a:gd name="T13" fmla="*/ 0 h 20"/>
                <a:gd name="T14" fmla="*/ 122 w 134"/>
                <a:gd name="T15" fmla="*/ 0 h 20"/>
                <a:gd name="T16" fmla="*/ 134 w 134"/>
                <a:gd name="T17" fmla="*/ 0 h 20"/>
                <a:gd name="T18" fmla="*/ 134 w 134"/>
                <a:gd name="T19" fmla="*/ 12 h 20"/>
                <a:gd name="T20" fmla="*/ 134 w 134"/>
                <a:gd name="T21" fmla="*/ 20 h 20"/>
                <a:gd name="T22" fmla="*/ 122 w 134"/>
                <a:gd name="T23" fmla="*/ 20 h 20"/>
                <a:gd name="T24" fmla="*/ 122 w 134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20">
                  <a:moveTo>
                    <a:pt x="122" y="12"/>
                  </a:moveTo>
                  <a:lnTo>
                    <a:pt x="12" y="12"/>
                  </a:lnTo>
                  <a:lnTo>
                    <a:pt x="12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34" y="12"/>
                  </a:lnTo>
                  <a:lnTo>
                    <a:pt x="134" y="20"/>
                  </a:lnTo>
                  <a:lnTo>
                    <a:pt x="122" y="20"/>
                  </a:lnTo>
                  <a:lnTo>
                    <a:pt x="122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2085975" y="1109663"/>
              <a:ext cx="200025" cy="90488"/>
            </a:xfrm>
            <a:custGeom>
              <a:avLst/>
              <a:gdLst>
                <a:gd name="T0" fmla="*/ 69 w 126"/>
                <a:gd name="T1" fmla="*/ 45 h 57"/>
                <a:gd name="T2" fmla="*/ 106 w 126"/>
                <a:gd name="T3" fmla="*/ 45 h 57"/>
                <a:gd name="T4" fmla="*/ 106 w 126"/>
                <a:gd name="T5" fmla="*/ 57 h 57"/>
                <a:gd name="T6" fmla="*/ 21 w 126"/>
                <a:gd name="T7" fmla="*/ 57 h 57"/>
                <a:gd name="T8" fmla="*/ 21 w 126"/>
                <a:gd name="T9" fmla="*/ 45 h 57"/>
                <a:gd name="T10" fmla="*/ 57 w 126"/>
                <a:gd name="T11" fmla="*/ 45 h 57"/>
                <a:gd name="T12" fmla="*/ 57 w 126"/>
                <a:gd name="T13" fmla="*/ 32 h 57"/>
                <a:gd name="T14" fmla="*/ 0 w 126"/>
                <a:gd name="T15" fmla="*/ 32 h 57"/>
                <a:gd name="T16" fmla="*/ 0 w 126"/>
                <a:gd name="T17" fmla="*/ 20 h 57"/>
                <a:gd name="T18" fmla="*/ 57 w 126"/>
                <a:gd name="T19" fmla="*/ 20 h 57"/>
                <a:gd name="T20" fmla="*/ 57 w 126"/>
                <a:gd name="T21" fmla="*/ 0 h 57"/>
                <a:gd name="T22" fmla="*/ 69 w 126"/>
                <a:gd name="T23" fmla="*/ 0 h 57"/>
                <a:gd name="T24" fmla="*/ 69 w 126"/>
                <a:gd name="T25" fmla="*/ 20 h 57"/>
                <a:gd name="T26" fmla="*/ 126 w 126"/>
                <a:gd name="T27" fmla="*/ 20 h 57"/>
                <a:gd name="T28" fmla="*/ 126 w 126"/>
                <a:gd name="T29" fmla="*/ 32 h 57"/>
                <a:gd name="T30" fmla="*/ 69 w 126"/>
                <a:gd name="T31" fmla="*/ 32 h 57"/>
                <a:gd name="T32" fmla="*/ 69 w 126"/>
                <a:gd name="T33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57">
                  <a:moveTo>
                    <a:pt x="69" y="45"/>
                  </a:moveTo>
                  <a:lnTo>
                    <a:pt x="106" y="45"/>
                  </a:lnTo>
                  <a:lnTo>
                    <a:pt x="106" y="57"/>
                  </a:lnTo>
                  <a:lnTo>
                    <a:pt x="21" y="57"/>
                  </a:lnTo>
                  <a:lnTo>
                    <a:pt x="21" y="45"/>
                  </a:lnTo>
                  <a:lnTo>
                    <a:pt x="57" y="45"/>
                  </a:lnTo>
                  <a:lnTo>
                    <a:pt x="57" y="32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69" y="0"/>
                  </a:lnTo>
                  <a:lnTo>
                    <a:pt x="69" y="20"/>
                  </a:lnTo>
                  <a:lnTo>
                    <a:pt x="126" y="20"/>
                  </a:lnTo>
                  <a:lnTo>
                    <a:pt x="126" y="32"/>
                  </a:lnTo>
                  <a:lnTo>
                    <a:pt x="69" y="32"/>
                  </a:lnTo>
                  <a:lnTo>
                    <a:pt x="6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1892300" y="1219201"/>
              <a:ext cx="142875" cy="149225"/>
            </a:xfrm>
            <a:custGeom>
              <a:avLst/>
              <a:gdLst>
                <a:gd name="T0" fmla="*/ 12 w 90"/>
                <a:gd name="T1" fmla="*/ 94 h 94"/>
                <a:gd name="T2" fmla="*/ 0 w 90"/>
                <a:gd name="T3" fmla="*/ 94 h 94"/>
                <a:gd name="T4" fmla="*/ 0 w 90"/>
                <a:gd name="T5" fmla="*/ 82 h 94"/>
                <a:gd name="T6" fmla="*/ 0 w 90"/>
                <a:gd name="T7" fmla="*/ 8 h 94"/>
                <a:gd name="T8" fmla="*/ 11 w 90"/>
                <a:gd name="T9" fmla="*/ 8 h 94"/>
                <a:gd name="T10" fmla="*/ 25 w 90"/>
                <a:gd name="T11" fmla="*/ 0 h 94"/>
                <a:gd name="T12" fmla="*/ 31 w 90"/>
                <a:gd name="T13" fmla="*/ 11 h 94"/>
                <a:gd name="T14" fmla="*/ 12 w 90"/>
                <a:gd name="T15" fmla="*/ 22 h 94"/>
                <a:gd name="T16" fmla="*/ 12 w 90"/>
                <a:gd name="T17" fmla="*/ 45 h 94"/>
                <a:gd name="T18" fmla="*/ 37 w 90"/>
                <a:gd name="T19" fmla="*/ 45 h 94"/>
                <a:gd name="T20" fmla="*/ 37 w 90"/>
                <a:gd name="T21" fmla="*/ 57 h 94"/>
                <a:gd name="T22" fmla="*/ 12 w 90"/>
                <a:gd name="T23" fmla="*/ 57 h 94"/>
                <a:gd name="T24" fmla="*/ 12 w 90"/>
                <a:gd name="T25" fmla="*/ 82 h 94"/>
                <a:gd name="T26" fmla="*/ 77 w 90"/>
                <a:gd name="T27" fmla="*/ 82 h 94"/>
                <a:gd name="T28" fmla="*/ 77 w 90"/>
                <a:gd name="T29" fmla="*/ 57 h 94"/>
                <a:gd name="T30" fmla="*/ 53 w 90"/>
                <a:gd name="T31" fmla="*/ 57 h 94"/>
                <a:gd name="T32" fmla="*/ 53 w 90"/>
                <a:gd name="T33" fmla="*/ 45 h 94"/>
                <a:gd name="T34" fmla="*/ 77 w 90"/>
                <a:gd name="T35" fmla="*/ 45 h 94"/>
                <a:gd name="T36" fmla="*/ 77 w 90"/>
                <a:gd name="T37" fmla="*/ 20 h 94"/>
                <a:gd name="T38" fmla="*/ 53 w 90"/>
                <a:gd name="T39" fmla="*/ 20 h 94"/>
                <a:gd name="T40" fmla="*/ 53 w 90"/>
                <a:gd name="T41" fmla="*/ 8 h 94"/>
                <a:gd name="T42" fmla="*/ 77 w 90"/>
                <a:gd name="T43" fmla="*/ 8 h 94"/>
                <a:gd name="T44" fmla="*/ 90 w 90"/>
                <a:gd name="T45" fmla="*/ 8 h 94"/>
                <a:gd name="T46" fmla="*/ 90 w 90"/>
                <a:gd name="T47" fmla="*/ 94 h 94"/>
                <a:gd name="T48" fmla="*/ 77 w 90"/>
                <a:gd name="T49" fmla="*/ 94 h 94"/>
                <a:gd name="T50" fmla="*/ 12 w 90"/>
                <a:gd name="T5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94">
                  <a:moveTo>
                    <a:pt x="12" y="94"/>
                  </a:moveTo>
                  <a:lnTo>
                    <a:pt x="0" y="94"/>
                  </a:lnTo>
                  <a:lnTo>
                    <a:pt x="0" y="82"/>
                  </a:lnTo>
                  <a:lnTo>
                    <a:pt x="0" y="8"/>
                  </a:lnTo>
                  <a:lnTo>
                    <a:pt x="11" y="8"/>
                  </a:lnTo>
                  <a:lnTo>
                    <a:pt x="25" y="0"/>
                  </a:lnTo>
                  <a:lnTo>
                    <a:pt x="31" y="11"/>
                  </a:lnTo>
                  <a:lnTo>
                    <a:pt x="12" y="22"/>
                  </a:lnTo>
                  <a:lnTo>
                    <a:pt x="12" y="45"/>
                  </a:lnTo>
                  <a:lnTo>
                    <a:pt x="37" y="45"/>
                  </a:lnTo>
                  <a:lnTo>
                    <a:pt x="37" y="57"/>
                  </a:lnTo>
                  <a:lnTo>
                    <a:pt x="12" y="57"/>
                  </a:lnTo>
                  <a:lnTo>
                    <a:pt x="12" y="82"/>
                  </a:lnTo>
                  <a:lnTo>
                    <a:pt x="77" y="82"/>
                  </a:lnTo>
                  <a:lnTo>
                    <a:pt x="77" y="57"/>
                  </a:lnTo>
                  <a:lnTo>
                    <a:pt x="53" y="57"/>
                  </a:lnTo>
                  <a:lnTo>
                    <a:pt x="53" y="45"/>
                  </a:lnTo>
                  <a:lnTo>
                    <a:pt x="77" y="45"/>
                  </a:lnTo>
                  <a:lnTo>
                    <a:pt x="77" y="20"/>
                  </a:lnTo>
                  <a:lnTo>
                    <a:pt x="53" y="20"/>
                  </a:lnTo>
                  <a:lnTo>
                    <a:pt x="53" y="8"/>
                  </a:lnTo>
                  <a:lnTo>
                    <a:pt x="77" y="8"/>
                  </a:lnTo>
                  <a:lnTo>
                    <a:pt x="90" y="8"/>
                  </a:lnTo>
                  <a:lnTo>
                    <a:pt x="90" y="94"/>
                  </a:lnTo>
                  <a:lnTo>
                    <a:pt x="77" y="94"/>
                  </a:lnTo>
                  <a:lnTo>
                    <a:pt x="12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1995488" y="1165226"/>
              <a:ext cx="39688" cy="46038"/>
            </a:xfrm>
            <a:custGeom>
              <a:avLst/>
              <a:gdLst>
                <a:gd name="T0" fmla="*/ 0 w 25"/>
                <a:gd name="T1" fmla="*/ 23 h 29"/>
                <a:gd name="T2" fmla="*/ 14 w 25"/>
                <a:gd name="T3" fmla="*/ 0 h 29"/>
                <a:gd name="T4" fmla="*/ 25 w 25"/>
                <a:gd name="T5" fmla="*/ 6 h 29"/>
                <a:gd name="T6" fmla="*/ 10 w 25"/>
                <a:gd name="T7" fmla="*/ 29 h 29"/>
                <a:gd name="T8" fmla="*/ 0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23"/>
                  </a:moveTo>
                  <a:lnTo>
                    <a:pt x="14" y="0"/>
                  </a:lnTo>
                  <a:lnTo>
                    <a:pt x="25" y="6"/>
                  </a:lnTo>
                  <a:lnTo>
                    <a:pt x="10" y="29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1938338" y="1158876"/>
              <a:ext cx="39688" cy="46038"/>
            </a:xfrm>
            <a:custGeom>
              <a:avLst/>
              <a:gdLst>
                <a:gd name="T0" fmla="*/ 25 w 25"/>
                <a:gd name="T1" fmla="*/ 23 h 29"/>
                <a:gd name="T2" fmla="*/ 14 w 25"/>
                <a:gd name="T3" fmla="*/ 29 h 29"/>
                <a:gd name="T4" fmla="*/ 0 w 25"/>
                <a:gd name="T5" fmla="*/ 6 h 29"/>
                <a:gd name="T6" fmla="*/ 10 w 25"/>
                <a:gd name="T7" fmla="*/ 0 h 29"/>
                <a:gd name="T8" fmla="*/ 25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25" y="23"/>
                  </a:moveTo>
                  <a:lnTo>
                    <a:pt x="14" y="29"/>
                  </a:lnTo>
                  <a:lnTo>
                    <a:pt x="0" y="6"/>
                  </a:lnTo>
                  <a:lnTo>
                    <a:pt x="10" y="0"/>
                  </a:lnTo>
                  <a:lnTo>
                    <a:pt x="25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1898650" y="1165226"/>
              <a:ext cx="39688" cy="46038"/>
            </a:xfrm>
            <a:custGeom>
              <a:avLst/>
              <a:gdLst>
                <a:gd name="T0" fmla="*/ 0 w 25"/>
                <a:gd name="T1" fmla="*/ 6 h 29"/>
                <a:gd name="T2" fmla="*/ 11 w 25"/>
                <a:gd name="T3" fmla="*/ 0 h 29"/>
                <a:gd name="T4" fmla="*/ 25 w 25"/>
                <a:gd name="T5" fmla="*/ 23 h 29"/>
                <a:gd name="T6" fmla="*/ 15 w 25"/>
                <a:gd name="T7" fmla="*/ 29 h 29"/>
                <a:gd name="T8" fmla="*/ 0 w 25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6"/>
                  </a:moveTo>
                  <a:lnTo>
                    <a:pt x="11" y="0"/>
                  </a:lnTo>
                  <a:lnTo>
                    <a:pt x="25" y="23"/>
                  </a:lnTo>
                  <a:lnTo>
                    <a:pt x="15" y="29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1892300" y="1109663"/>
              <a:ext cx="134938" cy="46038"/>
            </a:xfrm>
            <a:custGeom>
              <a:avLst/>
              <a:gdLst>
                <a:gd name="T0" fmla="*/ 0 w 85"/>
                <a:gd name="T1" fmla="*/ 17 h 29"/>
                <a:gd name="T2" fmla="*/ 82 w 85"/>
                <a:gd name="T3" fmla="*/ 0 h 29"/>
                <a:gd name="T4" fmla="*/ 85 w 85"/>
                <a:gd name="T5" fmla="*/ 11 h 29"/>
                <a:gd name="T6" fmla="*/ 3 w 85"/>
                <a:gd name="T7" fmla="*/ 29 h 29"/>
                <a:gd name="T8" fmla="*/ 0 w 85"/>
                <a:gd name="T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9">
                  <a:moveTo>
                    <a:pt x="0" y="17"/>
                  </a:moveTo>
                  <a:lnTo>
                    <a:pt x="82" y="0"/>
                  </a:lnTo>
                  <a:lnTo>
                    <a:pt x="85" y="11"/>
                  </a:lnTo>
                  <a:lnTo>
                    <a:pt x="3" y="29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1768475" y="1160463"/>
              <a:ext cx="117475" cy="207963"/>
            </a:xfrm>
            <a:custGeom>
              <a:avLst/>
              <a:gdLst>
                <a:gd name="T0" fmla="*/ 46 w 74"/>
                <a:gd name="T1" fmla="*/ 49 h 131"/>
                <a:gd name="T2" fmla="*/ 48 w 74"/>
                <a:gd name="T3" fmla="*/ 48 h 131"/>
                <a:gd name="T4" fmla="*/ 71 w 74"/>
                <a:gd name="T5" fmla="*/ 88 h 131"/>
                <a:gd name="T6" fmla="*/ 60 w 74"/>
                <a:gd name="T7" fmla="*/ 94 h 131"/>
                <a:gd name="T8" fmla="*/ 46 w 74"/>
                <a:gd name="T9" fmla="*/ 68 h 131"/>
                <a:gd name="T10" fmla="*/ 46 w 74"/>
                <a:gd name="T11" fmla="*/ 131 h 131"/>
                <a:gd name="T12" fmla="*/ 33 w 74"/>
                <a:gd name="T13" fmla="*/ 131 h 131"/>
                <a:gd name="T14" fmla="*/ 33 w 74"/>
                <a:gd name="T15" fmla="*/ 59 h 131"/>
                <a:gd name="T16" fmla="*/ 11 w 74"/>
                <a:gd name="T17" fmla="*/ 98 h 131"/>
                <a:gd name="T18" fmla="*/ 0 w 74"/>
                <a:gd name="T19" fmla="*/ 91 h 131"/>
                <a:gd name="T20" fmla="*/ 33 w 74"/>
                <a:gd name="T21" fmla="*/ 34 h 131"/>
                <a:gd name="T22" fmla="*/ 33 w 74"/>
                <a:gd name="T23" fmla="*/ 25 h 131"/>
                <a:gd name="T24" fmla="*/ 5 w 74"/>
                <a:gd name="T25" fmla="*/ 25 h 131"/>
                <a:gd name="T26" fmla="*/ 5 w 74"/>
                <a:gd name="T27" fmla="*/ 13 h 131"/>
                <a:gd name="T28" fmla="*/ 33 w 74"/>
                <a:gd name="T29" fmla="*/ 13 h 131"/>
                <a:gd name="T30" fmla="*/ 33 w 74"/>
                <a:gd name="T31" fmla="*/ 0 h 131"/>
                <a:gd name="T32" fmla="*/ 46 w 74"/>
                <a:gd name="T33" fmla="*/ 0 h 131"/>
                <a:gd name="T34" fmla="*/ 46 w 74"/>
                <a:gd name="T35" fmla="*/ 13 h 131"/>
                <a:gd name="T36" fmla="*/ 74 w 74"/>
                <a:gd name="T37" fmla="*/ 13 h 131"/>
                <a:gd name="T38" fmla="*/ 74 w 74"/>
                <a:gd name="T39" fmla="*/ 25 h 131"/>
                <a:gd name="T40" fmla="*/ 46 w 74"/>
                <a:gd name="T41" fmla="*/ 25 h 131"/>
                <a:gd name="T42" fmla="*/ 46 w 74"/>
                <a:gd name="T43" fmla="*/ 4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131">
                  <a:moveTo>
                    <a:pt x="46" y="49"/>
                  </a:moveTo>
                  <a:lnTo>
                    <a:pt x="48" y="48"/>
                  </a:lnTo>
                  <a:lnTo>
                    <a:pt x="71" y="88"/>
                  </a:lnTo>
                  <a:lnTo>
                    <a:pt x="60" y="94"/>
                  </a:lnTo>
                  <a:lnTo>
                    <a:pt x="46" y="68"/>
                  </a:lnTo>
                  <a:lnTo>
                    <a:pt x="46" y="131"/>
                  </a:lnTo>
                  <a:lnTo>
                    <a:pt x="33" y="131"/>
                  </a:lnTo>
                  <a:lnTo>
                    <a:pt x="33" y="59"/>
                  </a:lnTo>
                  <a:lnTo>
                    <a:pt x="11" y="98"/>
                  </a:lnTo>
                  <a:lnTo>
                    <a:pt x="0" y="91"/>
                  </a:lnTo>
                  <a:lnTo>
                    <a:pt x="33" y="34"/>
                  </a:lnTo>
                  <a:lnTo>
                    <a:pt x="33" y="25"/>
                  </a:lnTo>
                  <a:lnTo>
                    <a:pt x="5" y="25"/>
                  </a:lnTo>
                  <a:lnTo>
                    <a:pt x="5" y="13"/>
                  </a:lnTo>
                  <a:lnTo>
                    <a:pt x="33" y="1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13"/>
                  </a:lnTo>
                  <a:lnTo>
                    <a:pt x="74" y="13"/>
                  </a:lnTo>
                  <a:lnTo>
                    <a:pt x="74" y="25"/>
                  </a:lnTo>
                  <a:lnTo>
                    <a:pt x="46" y="25"/>
                  </a:lnTo>
                  <a:lnTo>
                    <a:pt x="46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1774825" y="1111251"/>
              <a:ext cx="103188" cy="44450"/>
            </a:xfrm>
            <a:custGeom>
              <a:avLst/>
              <a:gdLst>
                <a:gd name="T0" fmla="*/ 0 w 65"/>
                <a:gd name="T1" fmla="*/ 16 h 28"/>
                <a:gd name="T2" fmla="*/ 62 w 65"/>
                <a:gd name="T3" fmla="*/ 0 h 28"/>
                <a:gd name="T4" fmla="*/ 65 w 65"/>
                <a:gd name="T5" fmla="*/ 11 h 28"/>
                <a:gd name="T6" fmla="*/ 4 w 65"/>
                <a:gd name="T7" fmla="*/ 28 h 28"/>
                <a:gd name="T8" fmla="*/ 0 w 65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8">
                  <a:moveTo>
                    <a:pt x="0" y="16"/>
                  </a:moveTo>
                  <a:lnTo>
                    <a:pt x="62" y="0"/>
                  </a:lnTo>
                  <a:lnTo>
                    <a:pt x="65" y="11"/>
                  </a:lnTo>
                  <a:lnTo>
                    <a:pt x="4" y="28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1281113" y="1446213"/>
              <a:ext cx="698500" cy="392113"/>
            </a:xfrm>
            <a:custGeom>
              <a:avLst/>
              <a:gdLst>
                <a:gd name="T0" fmla="*/ 740 w 776"/>
                <a:gd name="T1" fmla="*/ 336 h 436"/>
                <a:gd name="T2" fmla="*/ 626 w 776"/>
                <a:gd name="T3" fmla="*/ 383 h 436"/>
                <a:gd name="T4" fmla="*/ 462 w 776"/>
                <a:gd name="T5" fmla="*/ 218 h 436"/>
                <a:gd name="T6" fmla="*/ 626 w 776"/>
                <a:gd name="T7" fmla="*/ 54 h 436"/>
                <a:gd name="T8" fmla="*/ 738 w 776"/>
                <a:gd name="T9" fmla="*/ 99 h 436"/>
                <a:gd name="T10" fmla="*/ 774 w 776"/>
                <a:gd name="T11" fmla="*/ 58 h 436"/>
                <a:gd name="T12" fmla="*/ 626 w 776"/>
                <a:gd name="T13" fmla="*/ 0 h 436"/>
                <a:gd name="T14" fmla="*/ 422 w 776"/>
                <a:gd name="T15" fmla="*/ 141 h 436"/>
                <a:gd name="T16" fmla="*/ 218 w 776"/>
                <a:gd name="T17" fmla="*/ 0 h 436"/>
                <a:gd name="T18" fmla="*/ 0 w 776"/>
                <a:gd name="T19" fmla="*/ 218 h 436"/>
                <a:gd name="T20" fmla="*/ 218 w 776"/>
                <a:gd name="T21" fmla="*/ 436 h 436"/>
                <a:gd name="T22" fmla="*/ 422 w 776"/>
                <a:gd name="T23" fmla="*/ 294 h 436"/>
                <a:gd name="T24" fmla="*/ 626 w 776"/>
                <a:gd name="T25" fmla="*/ 436 h 436"/>
                <a:gd name="T26" fmla="*/ 776 w 776"/>
                <a:gd name="T27" fmla="*/ 375 h 436"/>
                <a:gd name="T28" fmla="*/ 740 w 776"/>
                <a:gd name="T29" fmla="*/ 336 h 436"/>
                <a:gd name="T30" fmla="*/ 218 w 776"/>
                <a:gd name="T31" fmla="*/ 382 h 436"/>
                <a:gd name="T32" fmla="*/ 55 w 776"/>
                <a:gd name="T33" fmla="*/ 219 h 436"/>
                <a:gd name="T34" fmla="*/ 218 w 776"/>
                <a:gd name="T35" fmla="*/ 55 h 436"/>
                <a:gd name="T36" fmla="*/ 381 w 776"/>
                <a:gd name="T37" fmla="*/ 219 h 436"/>
                <a:gd name="T38" fmla="*/ 218 w 776"/>
                <a:gd name="T39" fmla="*/ 38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6" h="436">
                  <a:moveTo>
                    <a:pt x="740" y="336"/>
                  </a:moveTo>
                  <a:cubicBezTo>
                    <a:pt x="710" y="365"/>
                    <a:pt x="670" y="383"/>
                    <a:pt x="626" y="383"/>
                  </a:cubicBezTo>
                  <a:cubicBezTo>
                    <a:pt x="536" y="383"/>
                    <a:pt x="462" y="309"/>
                    <a:pt x="462" y="218"/>
                  </a:cubicBezTo>
                  <a:cubicBezTo>
                    <a:pt x="462" y="128"/>
                    <a:pt x="536" y="54"/>
                    <a:pt x="626" y="54"/>
                  </a:cubicBezTo>
                  <a:cubicBezTo>
                    <a:pt x="670" y="54"/>
                    <a:pt x="709" y="71"/>
                    <a:pt x="738" y="99"/>
                  </a:cubicBezTo>
                  <a:cubicBezTo>
                    <a:pt x="774" y="58"/>
                    <a:pt x="774" y="58"/>
                    <a:pt x="774" y="58"/>
                  </a:cubicBezTo>
                  <a:cubicBezTo>
                    <a:pt x="735" y="22"/>
                    <a:pt x="683" y="0"/>
                    <a:pt x="626" y="0"/>
                  </a:cubicBezTo>
                  <a:cubicBezTo>
                    <a:pt x="532" y="0"/>
                    <a:pt x="453" y="58"/>
                    <a:pt x="422" y="141"/>
                  </a:cubicBezTo>
                  <a:cubicBezTo>
                    <a:pt x="391" y="58"/>
                    <a:pt x="311" y="0"/>
                    <a:pt x="218" y="0"/>
                  </a:cubicBezTo>
                  <a:cubicBezTo>
                    <a:pt x="98" y="0"/>
                    <a:pt x="0" y="97"/>
                    <a:pt x="0" y="218"/>
                  </a:cubicBezTo>
                  <a:cubicBezTo>
                    <a:pt x="0" y="338"/>
                    <a:pt x="98" y="436"/>
                    <a:pt x="218" y="436"/>
                  </a:cubicBezTo>
                  <a:cubicBezTo>
                    <a:pt x="311" y="436"/>
                    <a:pt x="391" y="377"/>
                    <a:pt x="422" y="294"/>
                  </a:cubicBezTo>
                  <a:cubicBezTo>
                    <a:pt x="453" y="377"/>
                    <a:pt x="532" y="436"/>
                    <a:pt x="626" y="436"/>
                  </a:cubicBezTo>
                  <a:cubicBezTo>
                    <a:pt x="684" y="436"/>
                    <a:pt x="737" y="413"/>
                    <a:pt x="776" y="375"/>
                  </a:cubicBezTo>
                  <a:lnTo>
                    <a:pt x="740" y="336"/>
                  </a:lnTo>
                  <a:close/>
                  <a:moveTo>
                    <a:pt x="218" y="382"/>
                  </a:moveTo>
                  <a:cubicBezTo>
                    <a:pt x="128" y="382"/>
                    <a:pt x="55" y="309"/>
                    <a:pt x="55" y="219"/>
                  </a:cubicBezTo>
                  <a:cubicBezTo>
                    <a:pt x="55" y="128"/>
                    <a:pt x="128" y="55"/>
                    <a:pt x="218" y="55"/>
                  </a:cubicBezTo>
                  <a:cubicBezTo>
                    <a:pt x="308" y="55"/>
                    <a:pt x="381" y="128"/>
                    <a:pt x="381" y="219"/>
                  </a:cubicBezTo>
                  <a:cubicBezTo>
                    <a:pt x="381" y="309"/>
                    <a:pt x="308" y="382"/>
                    <a:pt x="218" y="3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 noEditPoints="1"/>
            </p:cNvSpPr>
            <p:nvPr/>
          </p:nvSpPr>
          <p:spPr bwMode="auto">
            <a:xfrm>
              <a:off x="603250" y="1054101"/>
              <a:ext cx="679450" cy="800100"/>
            </a:xfrm>
            <a:custGeom>
              <a:avLst/>
              <a:gdLst>
                <a:gd name="T0" fmla="*/ 313 w 756"/>
                <a:gd name="T1" fmla="*/ 0 h 888"/>
                <a:gd name="T2" fmla="*/ 296 w 756"/>
                <a:gd name="T3" fmla="*/ 1 h 888"/>
                <a:gd name="T4" fmla="*/ 296 w 756"/>
                <a:gd name="T5" fmla="*/ 0 h 888"/>
                <a:gd name="T6" fmla="*/ 0 w 756"/>
                <a:gd name="T7" fmla="*/ 0 h 888"/>
                <a:gd name="T8" fmla="*/ 0 w 756"/>
                <a:gd name="T9" fmla="*/ 888 h 888"/>
                <a:gd name="T10" fmla="*/ 296 w 756"/>
                <a:gd name="T11" fmla="*/ 888 h 888"/>
                <a:gd name="T12" fmla="*/ 296 w 756"/>
                <a:gd name="T13" fmla="*/ 888 h 888"/>
                <a:gd name="T14" fmla="*/ 311 w 756"/>
                <a:gd name="T15" fmla="*/ 888 h 888"/>
                <a:gd name="T16" fmla="*/ 756 w 756"/>
                <a:gd name="T17" fmla="*/ 442 h 888"/>
                <a:gd name="T18" fmla="*/ 313 w 756"/>
                <a:gd name="T19" fmla="*/ 0 h 888"/>
                <a:gd name="T20" fmla="*/ 257 w 756"/>
                <a:gd name="T21" fmla="*/ 326 h 888"/>
                <a:gd name="T22" fmla="*/ 349 w 756"/>
                <a:gd name="T23" fmla="*/ 92 h 888"/>
                <a:gd name="T24" fmla="*/ 411 w 756"/>
                <a:gd name="T25" fmla="*/ 341 h 888"/>
                <a:gd name="T26" fmla="*/ 317 w 756"/>
                <a:gd name="T27" fmla="*/ 578 h 888"/>
                <a:gd name="T28" fmla="*/ 257 w 756"/>
                <a:gd name="T29" fmla="*/ 326 h 888"/>
                <a:gd name="T30" fmla="*/ 234 w 756"/>
                <a:gd name="T31" fmla="*/ 790 h 888"/>
                <a:gd name="T32" fmla="*/ 118 w 756"/>
                <a:gd name="T33" fmla="*/ 558 h 888"/>
                <a:gd name="T34" fmla="*/ 212 w 756"/>
                <a:gd name="T35" fmla="*/ 279 h 888"/>
                <a:gd name="T36" fmla="*/ 273 w 756"/>
                <a:gd name="T37" fmla="*/ 573 h 888"/>
                <a:gd name="T38" fmla="*/ 278 w 756"/>
                <a:gd name="T39" fmla="*/ 667 h 888"/>
                <a:gd name="T40" fmla="*/ 234 w 756"/>
                <a:gd name="T41" fmla="*/ 790 h 888"/>
                <a:gd name="T42" fmla="*/ 505 w 756"/>
                <a:gd name="T43" fmla="*/ 664 h 888"/>
                <a:gd name="T44" fmla="*/ 278 w 756"/>
                <a:gd name="T45" fmla="*/ 789 h 888"/>
                <a:gd name="T46" fmla="*/ 395 w 756"/>
                <a:gd name="T47" fmla="*/ 559 h 888"/>
                <a:gd name="T48" fmla="*/ 616 w 756"/>
                <a:gd name="T49" fmla="*/ 426 h 888"/>
                <a:gd name="T50" fmla="*/ 505 w 756"/>
                <a:gd name="T51" fmla="*/ 664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6" h="888">
                  <a:moveTo>
                    <a:pt x="313" y="0"/>
                  </a:moveTo>
                  <a:cubicBezTo>
                    <a:pt x="307" y="0"/>
                    <a:pt x="302" y="0"/>
                    <a:pt x="296" y="1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88"/>
                    <a:pt x="0" y="888"/>
                    <a:pt x="0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301" y="888"/>
                    <a:pt x="306" y="888"/>
                    <a:pt x="311" y="888"/>
                  </a:cubicBezTo>
                  <a:cubicBezTo>
                    <a:pt x="556" y="888"/>
                    <a:pt x="756" y="686"/>
                    <a:pt x="756" y="442"/>
                  </a:cubicBezTo>
                  <a:cubicBezTo>
                    <a:pt x="756" y="197"/>
                    <a:pt x="557" y="1"/>
                    <a:pt x="313" y="0"/>
                  </a:cubicBezTo>
                  <a:close/>
                  <a:moveTo>
                    <a:pt x="257" y="326"/>
                  </a:moveTo>
                  <a:cubicBezTo>
                    <a:pt x="268" y="192"/>
                    <a:pt x="349" y="92"/>
                    <a:pt x="349" y="92"/>
                  </a:cubicBezTo>
                  <a:cubicBezTo>
                    <a:pt x="349" y="92"/>
                    <a:pt x="427" y="188"/>
                    <a:pt x="411" y="341"/>
                  </a:cubicBezTo>
                  <a:cubicBezTo>
                    <a:pt x="396" y="491"/>
                    <a:pt x="317" y="578"/>
                    <a:pt x="317" y="578"/>
                  </a:cubicBezTo>
                  <a:cubicBezTo>
                    <a:pt x="317" y="578"/>
                    <a:pt x="245" y="459"/>
                    <a:pt x="257" y="326"/>
                  </a:cubicBezTo>
                  <a:close/>
                  <a:moveTo>
                    <a:pt x="234" y="790"/>
                  </a:moveTo>
                  <a:cubicBezTo>
                    <a:pt x="234" y="790"/>
                    <a:pt x="127" y="667"/>
                    <a:pt x="118" y="558"/>
                  </a:cubicBezTo>
                  <a:cubicBezTo>
                    <a:pt x="105" y="410"/>
                    <a:pt x="212" y="279"/>
                    <a:pt x="212" y="279"/>
                  </a:cubicBezTo>
                  <a:cubicBezTo>
                    <a:pt x="205" y="483"/>
                    <a:pt x="273" y="573"/>
                    <a:pt x="273" y="573"/>
                  </a:cubicBezTo>
                  <a:cubicBezTo>
                    <a:pt x="273" y="573"/>
                    <a:pt x="289" y="597"/>
                    <a:pt x="278" y="667"/>
                  </a:cubicBezTo>
                  <a:cubicBezTo>
                    <a:pt x="267" y="736"/>
                    <a:pt x="234" y="790"/>
                    <a:pt x="234" y="790"/>
                  </a:cubicBezTo>
                  <a:close/>
                  <a:moveTo>
                    <a:pt x="505" y="664"/>
                  </a:moveTo>
                  <a:cubicBezTo>
                    <a:pt x="408" y="771"/>
                    <a:pt x="278" y="789"/>
                    <a:pt x="278" y="789"/>
                  </a:cubicBezTo>
                  <a:cubicBezTo>
                    <a:pt x="278" y="789"/>
                    <a:pt x="282" y="666"/>
                    <a:pt x="395" y="559"/>
                  </a:cubicBezTo>
                  <a:cubicBezTo>
                    <a:pt x="508" y="453"/>
                    <a:pt x="616" y="426"/>
                    <a:pt x="616" y="426"/>
                  </a:cubicBezTo>
                  <a:cubicBezTo>
                    <a:pt x="616" y="426"/>
                    <a:pt x="601" y="557"/>
                    <a:pt x="505" y="6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7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0" y="249555"/>
            <a:ext cx="946785" cy="45148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68275" y="6358255"/>
            <a:ext cx="295211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湖南一程智能科技有限公司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Hunan Yicheng Intelligent Technology Co.Lt</a:t>
            </a:r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zh-CN" sz="9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0115" y="1447800"/>
            <a:ext cx="53784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5015" y="1447800"/>
            <a:ext cx="702310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3-3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、信号点位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布局图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2295" y="1169670"/>
            <a:ext cx="2857500" cy="42214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5055" y="1295400"/>
            <a:ext cx="6446520" cy="397002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814570" y="354965"/>
            <a:ext cx="6432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急停</a:t>
            </a:r>
            <a:endParaRPr lang="zh-CN" altLang="en-US"/>
          </a:p>
        </p:txBody>
      </p:sp>
      <p:cxnSp>
        <p:nvCxnSpPr>
          <p:cNvPr id="44" name="直接箭头连接符 43"/>
          <p:cNvCxnSpPr>
            <a:stCxn id="11" idx="2"/>
          </p:cNvCxnSpPr>
          <p:nvPr/>
        </p:nvCxnSpPr>
        <p:spPr>
          <a:xfrm flipH="1">
            <a:off x="2449195" y="723265"/>
            <a:ext cx="2687320" cy="2572385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>
            <a:off x="5151120" y="735965"/>
            <a:ext cx="868680" cy="1416685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168468" y="583664"/>
            <a:ext cx="608851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68468" y="231790"/>
            <a:ext cx="613846" cy="255727"/>
            <a:chOff x="603250" y="1054101"/>
            <a:chExt cx="1951038" cy="812800"/>
          </a:xfrm>
          <a:solidFill>
            <a:schemeClr val="bg1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2365375" y="1431926"/>
              <a:ext cx="188913" cy="407988"/>
            </a:xfrm>
            <a:custGeom>
              <a:avLst/>
              <a:gdLst>
                <a:gd name="T0" fmla="*/ 48 w 210"/>
                <a:gd name="T1" fmla="*/ 208 h 453"/>
                <a:gd name="T2" fmla="*/ 46 w 210"/>
                <a:gd name="T3" fmla="*/ 208 h 453"/>
                <a:gd name="T4" fmla="*/ 46 w 210"/>
                <a:gd name="T5" fmla="*/ 451 h 453"/>
                <a:gd name="T6" fmla="*/ 0 w 210"/>
                <a:gd name="T7" fmla="*/ 453 h 453"/>
                <a:gd name="T8" fmla="*/ 0 w 210"/>
                <a:gd name="T9" fmla="*/ 208 h 453"/>
                <a:gd name="T10" fmla="*/ 0 w 210"/>
                <a:gd name="T11" fmla="*/ 204 h 453"/>
                <a:gd name="T12" fmla="*/ 0 w 210"/>
                <a:gd name="T13" fmla="*/ 164 h 453"/>
                <a:gd name="T14" fmla="*/ 210 w 210"/>
                <a:gd name="T15" fmla="*/ 0 h 453"/>
                <a:gd name="T16" fmla="*/ 210 w 210"/>
                <a:gd name="T17" fmla="*/ 55 h 453"/>
                <a:gd name="T18" fmla="*/ 48 w 210"/>
                <a:gd name="T19" fmla="*/ 2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453">
                  <a:moveTo>
                    <a:pt x="48" y="208"/>
                  </a:moveTo>
                  <a:cubicBezTo>
                    <a:pt x="46" y="208"/>
                    <a:pt x="46" y="208"/>
                    <a:pt x="46" y="208"/>
                  </a:cubicBezTo>
                  <a:cubicBezTo>
                    <a:pt x="46" y="451"/>
                    <a:pt x="46" y="451"/>
                    <a:pt x="46" y="451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4" y="70"/>
                    <a:pt x="109" y="0"/>
                    <a:pt x="210" y="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125" y="57"/>
                    <a:pt x="56" y="123"/>
                    <a:pt x="48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2466975" y="1135063"/>
              <a:ext cx="71438" cy="231775"/>
            </a:xfrm>
            <a:custGeom>
              <a:avLst/>
              <a:gdLst>
                <a:gd name="T0" fmla="*/ 0 w 79"/>
                <a:gd name="T1" fmla="*/ 185 h 258"/>
                <a:gd name="T2" fmla="*/ 0 w 79"/>
                <a:gd name="T3" fmla="*/ 185 h 258"/>
                <a:gd name="T4" fmla="*/ 0 w 79"/>
                <a:gd name="T5" fmla="*/ 0 h 258"/>
                <a:gd name="T6" fmla="*/ 21 w 79"/>
                <a:gd name="T7" fmla="*/ 0 h 258"/>
                <a:gd name="T8" fmla="*/ 21 w 79"/>
                <a:gd name="T9" fmla="*/ 186 h 258"/>
                <a:gd name="T10" fmla="*/ 79 w 79"/>
                <a:gd name="T11" fmla="*/ 240 h 258"/>
                <a:gd name="T12" fmla="*/ 79 w 79"/>
                <a:gd name="T13" fmla="*/ 258 h 258"/>
                <a:gd name="T14" fmla="*/ 76 w 79"/>
                <a:gd name="T15" fmla="*/ 258 h 258"/>
                <a:gd name="T16" fmla="*/ 0 w 79"/>
                <a:gd name="T17" fmla="*/ 18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58"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24" y="216"/>
                    <a:pt x="48" y="240"/>
                    <a:pt x="79" y="240"/>
                  </a:cubicBezTo>
                  <a:cubicBezTo>
                    <a:pt x="79" y="258"/>
                    <a:pt x="79" y="258"/>
                    <a:pt x="79" y="258"/>
                  </a:cubicBezTo>
                  <a:cubicBezTo>
                    <a:pt x="78" y="258"/>
                    <a:pt x="77" y="258"/>
                    <a:pt x="76" y="258"/>
                  </a:cubicBezTo>
                  <a:cubicBezTo>
                    <a:pt x="35" y="258"/>
                    <a:pt x="1" y="226"/>
                    <a:pt x="0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2332038" y="1135063"/>
              <a:ext cx="69850" cy="231775"/>
            </a:xfrm>
            <a:custGeom>
              <a:avLst/>
              <a:gdLst>
                <a:gd name="T0" fmla="*/ 79 w 79"/>
                <a:gd name="T1" fmla="*/ 188 h 258"/>
                <a:gd name="T2" fmla="*/ 79 w 79"/>
                <a:gd name="T3" fmla="*/ 188 h 258"/>
                <a:gd name="T4" fmla="*/ 3 w 79"/>
                <a:gd name="T5" fmla="*/ 258 h 258"/>
                <a:gd name="T6" fmla="*/ 0 w 79"/>
                <a:gd name="T7" fmla="*/ 258 h 258"/>
                <a:gd name="T8" fmla="*/ 0 w 79"/>
                <a:gd name="T9" fmla="*/ 240 h 258"/>
                <a:gd name="T10" fmla="*/ 57 w 79"/>
                <a:gd name="T11" fmla="*/ 186 h 258"/>
                <a:gd name="T12" fmla="*/ 57 w 79"/>
                <a:gd name="T13" fmla="*/ 0 h 258"/>
                <a:gd name="T14" fmla="*/ 79 w 79"/>
                <a:gd name="T15" fmla="*/ 0 h 258"/>
                <a:gd name="T16" fmla="*/ 79 w 79"/>
                <a:gd name="T17" fmla="*/ 185 h 258"/>
                <a:gd name="T18" fmla="*/ 79 w 79"/>
                <a:gd name="T19" fmla="*/ 185 h 258"/>
                <a:gd name="T20" fmla="*/ 79 w 79"/>
                <a:gd name="T21" fmla="*/ 186 h 258"/>
                <a:gd name="T22" fmla="*/ 79 w 79"/>
                <a:gd name="T23" fmla="*/ 18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258">
                  <a:moveTo>
                    <a:pt x="79" y="188"/>
                  </a:moveTo>
                  <a:cubicBezTo>
                    <a:pt x="79" y="188"/>
                    <a:pt x="79" y="188"/>
                    <a:pt x="79" y="188"/>
                  </a:cubicBezTo>
                  <a:cubicBezTo>
                    <a:pt x="76" y="227"/>
                    <a:pt x="44" y="258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0" y="240"/>
                    <a:pt x="55" y="216"/>
                    <a:pt x="57" y="18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6"/>
                    <a:pt x="79" y="186"/>
                    <a:pt x="79" y="186"/>
                  </a:cubicBezTo>
                  <a:lnTo>
                    <a:pt x="79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1925638" y="1417638"/>
              <a:ext cx="430213" cy="449263"/>
            </a:xfrm>
            <a:custGeom>
              <a:avLst/>
              <a:gdLst>
                <a:gd name="T0" fmla="*/ 463 w 478"/>
                <a:gd name="T1" fmla="*/ 211 h 498"/>
                <a:gd name="T2" fmla="*/ 409 w 478"/>
                <a:gd name="T3" fmla="*/ 220 h 498"/>
                <a:gd name="T4" fmla="*/ 330 w 478"/>
                <a:gd name="T5" fmla="*/ 391 h 498"/>
                <a:gd name="T6" fmla="*/ 108 w 478"/>
                <a:gd name="T7" fmla="*/ 332 h 498"/>
                <a:gd name="T8" fmla="*/ 417 w 478"/>
                <a:gd name="T9" fmla="*/ 153 h 498"/>
                <a:gd name="T10" fmla="*/ 417 w 478"/>
                <a:gd name="T11" fmla="*/ 153 h 498"/>
                <a:gd name="T12" fmla="*/ 438 w 478"/>
                <a:gd name="T13" fmla="*/ 141 h 498"/>
                <a:gd name="T14" fmla="*/ 437 w 478"/>
                <a:gd name="T15" fmla="*/ 140 h 498"/>
                <a:gd name="T16" fmla="*/ 140 w 478"/>
                <a:gd name="T17" fmla="*/ 60 h 498"/>
                <a:gd name="T18" fmla="*/ 60 w 478"/>
                <a:gd name="T19" fmla="*/ 358 h 498"/>
                <a:gd name="T20" fmla="*/ 357 w 478"/>
                <a:gd name="T21" fmla="*/ 437 h 498"/>
                <a:gd name="T22" fmla="*/ 463 w 478"/>
                <a:gd name="T23" fmla="*/ 211 h 498"/>
                <a:gd name="T24" fmla="*/ 87 w 478"/>
                <a:gd name="T25" fmla="*/ 274 h 498"/>
                <a:gd name="T26" fmla="*/ 167 w 478"/>
                <a:gd name="T27" fmla="*/ 108 h 498"/>
                <a:gd name="T28" fmla="*/ 350 w 478"/>
                <a:gd name="T29" fmla="*/ 122 h 498"/>
                <a:gd name="T30" fmla="*/ 87 w 478"/>
                <a:gd name="T31" fmla="*/ 274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8" h="498">
                  <a:moveTo>
                    <a:pt x="463" y="211"/>
                  </a:moveTo>
                  <a:cubicBezTo>
                    <a:pt x="409" y="220"/>
                    <a:pt x="409" y="220"/>
                    <a:pt x="409" y="220"/>
                  </a:cubicBezTo>
                  <a:cubicBezTo>
                    <a:pt x="421" y="286"/>
                    <a:pt x="392" y="356"/>
                    <a:pt x="330" y="391"/>
                  </a:cubicBezTo>
                  <a:cubicBezTo>
                    <a:pt x="252" y="436"/>
                    <a:pt x="153" y="410"/>
                    <a:pt x="108" y="332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38" y="141"/>
                    <a:pt x="438" y="141"/>
                    <a:pt x="438" y="141"/>
                  </a:cubicBezTo>
                  <a:cubicBezTo>
                    <a:pt x="437" y="141"/>
                    <a:pt x="437" y="140"/>
                    <a:pt x="437" y="140"/>
                  </a:cubicBezTo>
                  <a:cubicBezTo>
                    <a:pt x="377" y="35"/>
                    <a:pt x="244" y="0"/>
                    <a:pt x="140" y="60"/>
                  </a:cubicBezTo>
                  <a:cubicBezTo>
                    <a:pt x="35" y="120"/>
                    <a:pt x="0" y="253"/>
                    <a:pt x="60" y="358"/>
                  </a:cubicBezTo>
                  <a:cubicBezTo>
                    <a:pt x="120" y="462"/>
                    <a:pt x="253" y="498"/>
                    <a:pt x="357" y="437"/>
                  </a:cubicBezTo>
                  <a:cubicBezTo>
                    <a:pt x="439" y="390"/>
                    <a:pt x="478" y="299"/>
                    <a:pt x="463" y="211"/>
                  </a:cubicBezTo>
                  <a:close/>
                  <a:moveTo>
                    <a:pt x="87" y="274"/>
                  </a:moveTo>
                  <a:cubicBezTo>
                    <a:pt x="78" y="209"/>
                    <a:pt x="107" y="142"/>
                    <a:pt x="167" y="108"/>
                  </a:cubicBezTo>
                  <a:cubicBezTo>
                    <a:pt x="227" y="73"/>
                    <a:pt x="299" y="81"/>
                    <a:pt x="350" y="122"/>
                  </a:cubicBezTo>
                  <a:lnTo>
                    <a:pt x="87" y="2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2073275" y="1250951"/>
              <a:ext cx="225425" cy="115888"/>
            </a:xfrm>
            <a:custGeom>
              <a:avLst/>
              <a:gdLst>
                <a:gd name="T0" fmla="*/ 172 w 251"/>
                <a:gd name="T1" fmla="*/ 58 h 128"/>
                <a:gd name="T2" fmla="*/ 172 w 251"/>
                <a:gd name="T3" fmla="*/ 58 h 128"/>
                <a:gd name="T4" fmla="*/ 172 w 251"/>
                <a:gd name="T5" fmla="*/ 56 h 128"/>
                <a:gd name="T6" fmla="*/ 172 w 251"/>
                <a:gd name="T7" fmla="*/ 55 h 128"/>
                <a:gd name="T8" fmla="*/ 172 w 251"/>
                <a:gd name="T9" fmla="*/ 55 h 128"/>
                <a:gd name="T10" fmla="*/ 172 w 251"/>
                <a:gd name="T11" fmla="*/ 22 h 128"/>
                <a:gd name="T12" fmla="*/ 79 w 251"/>
                <a:gd name="T13" fmla="*/ 22 h 128"/>
                <a:gd name="T14" fmla="*/ 79 w 251"/>
                <a:gd name="T15" fmla="*/ 55 h 128"/>
                <a:gd name="T16" fmla="*/ 79 w 251"/>
                <a:gd name="T17" fmla="*/ 55 h 128"/>
                <a:gd name="T18" fmla="*/ 79 w 251"/>
                <a:gd name="T19" fmla="*/ 56 h 128"/>
                <a:gd name="T20" fmla="*/ 79 w 251"/>
                <a:gd name="T21" fmla="*/ 58 h 128"/>
                <a:gd name="T22" fmla="*/ 79 w 251"/>
                <a:gd name="T23" fmla="*/ 58 h 128"/>
                <a:gd name="T24" fmla="*/ 3 w 251"/>
                <a:gd name="T25" fmla="*/ 128 h 128"/>
                <a:gd name="T26" fmla="*/ 0 w 251"/>
                <a:gd name="T27" fmla="*/ 128 h 128"/>
                <a:gd name="T28" fmla="*/ 0 w 251"/>
                <a:gd name="T29" fmla="*/ 110 h 128"/>
                <a:gd name="T30" fmla="*/ 57 w 251"/>
                <a:gd name="T31" fmla="*/ 56 h 128"/>
                <a:gd name="T32" fmla="*/ 57 w 251"/>
                <a:gd name="T33" fmla="*/ 22 h 128"/>
                <a:gd name="T34" fmla="*/ 57 w 251"/>
                <a:gd name="T35" fmla="*/ 0 h 128"/>
                <a:gd name="T36" fmla="*/ 79 w 251"/>
                <a:gd name="T37" fmla="*/ 0 h 128"/>
                <a:gd name="T38" fmla="*/ 172 w 251"/>
                <a:gd name="T39" fmla="*/ 0 h 128"/>
                <a:gd name="T40" fmla="*/ 179 w 251"/>
                <a:gd name="T41" fmla="*/ 0 h 128"/>
                <a:gd name="T42" fmla="*/ 194 w 251"/>
                <a:gd name="T43" fmla="*/ 0 h 128"/>
                <a:gd name="T44" fmla="*/ 194 w 251"/>
                <a:gd name="T45" fmla="*/ 56 h 128"/>
                <a:gd name="T46" fmla="*/ 251 w 251"/>
                <a:gd name="T47" fmla="*/ 110 h 128"/>
                <a:gd name="T48" fmla="*/ 251 w 251"/>
                <a:gd name="T49" fmla="*/ 128 h 128"/>
                <a:gd name="T50" fmla="*/ 248 w 251"/>
                <a:gd name="T51" fmla="*/ 128 h 128"/>
                <a:gd name="T52" fmla="*/ 172 w 251"/>
                <a:gd name="T53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1" h="128">
                  <a:moveTo>
                    <a:pt x="172" y="58"/>
                  </a:moveTo>
                  <a:cubicBezTo>
                    <a:pt x="172" y="58"/>
                    <a:pt x="172" y="58"/>
                    <a:pt x="172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2" y="56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6" y="97"/>
                    <a:pt x="43" y="128"/>
                    <a:pt x="3" y="128"/>
                  </a:cubicBezTo>
                  <a:cubicBezTo>
                    <a:pt x="2" y="128"/>
                    <a:pt x="1" y="128"/>
                    <a:pt x="0" y="1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0" y="110"/>
                    <a:pt x="55" y="86"/>
                    <a:pt x="57" y="56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6" y="86"/>
                    <a:pt x="221" y="110"/>
                    <a:pt x="251" y="110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0" y="128"/>
                    <a:pt x="249" y="128"/>
                    <a:pt x="248" y="128"/>
                  </a:cubicBezTo>
                  <a:cubicBezTo>
                    <a:pt x="208" y="128"/>
                    <a:pt x="175" y="97"/>
                    <a:pt x="172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2079625" y="1212851"/>
              <a:ext cx="212725" cy="31750"/>
            </a:xfrm>
            <a:custGeom>
              <a:avLst/>
              <a:gdLst>
                <a:gd name="T0" fmla="*/ 122 w 134"/>
                <a:gd name="T1" fmla="*/ 12 h 20"/>
                <a:gd name="T2" fmla="*/ 12 w 134"/>
                <a:gd name="T3" fmla="*/ 12 h 20"/>
                <a:gd name="T4" fmla="*/ 12 w 134"/>
                <a:gd name="T5" fmla="*/ 20 h 20"/>
                <a:gd name="T6" fmla="*/ 0 w 134"/>
                <a:gd name="T7" fmla="*/ 20 h 20"/>
                <a:gd name="T8" fmla="*/ 0 w 134"/>
                <a:gd name="T9" fmla="*/ 12 h 20"/>
                <a:gd name="T10" fmla="*/ 0 w 134"/>
                <a:gd name="T11" fmla="*/ 0 h 20"/>
                <a:gd name="T12" fmla="*/ 12 w 134"/>
                <a:gd name="T13" fmla="*/ 0 h 20"/>
                <a:gd name="T14" fmla="*/ 122 w 134"/>
                <a:gd name="T15" fmla="*/ 0 h 20"/>
                <a:gd name="T16" fmla="*/ 134 w 134"/>
                <a:gd name="T17" fmla="*/ 0 h 20"/>
                <a:gd name="T18" fmla="*/ 134 w 134"/>
                <a:gd name="T19" fmla="*/ 12 h 20"/>
                <a:gd name="T20" fmla="*/ 134 w 134"/>
                <a:gd name="T21" fmla="*/ 20 h 20"/>
                <a:gd name="T22" fmla="*/ 122 w 134"/>
                <a:gd name="T23" fmla="*/ 20 h 20"/>
                <a:gd name="T24" fmla="*/ 122 w 134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20">
                  <a:moveTo>
                    <a:pt x="122" y="12"/>
                  </a:moveTo>
                  <a:lnTo>
                    <a:pt x="12" y="12"/>
                  </a:lnTo>
                  <a:lnTo>
                    <a:pt x="12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34" y="12"/>
                  </a:lnTo>
                  <a:lnTo>
                    <a:pt x="134" y="20"/>
                  </a:lnTo>
                  <a:lnTo>
                    <a:pt x="122" y="20"/>
                  </a:lnTo>
                  <a:lnTo>
                    <a:pt x="122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2085975" y="1109663"/>
              <a:ext cx="200025" cy="90488"/>
            </a:xfrm>
            <a:custGeom>
              <a:avLst/>
              <a:gdLst>
                <a:gd name="T0" fmla="*/ 69 w 126"/>
                <a:gd name="T1" fmla="*/ 45 h 57"/>
                <a:gd name="T2" fmla="*/ 106 w 126"/>
                <a:gd name="T3" fmla="*/ 45 h 57"/>
                <a:gd name="T4" fmla="*/ 106 w 126"/>
                <a:gd name="T5" fmla="*/ 57 h 57"/>
                <a:gd name="T6" fmla="*/ 21 w 126"/>
                <a:gd name="T7" fmla="*/ 57 h 57"/>
                <a:gd name="T8" fmla="*/ 21 w 126"/>
                <a:gd name="T9" fmla="*/ 45 h 57"/>
                <a:gd name="T10" fmla="*/ 57 w 126"/>
                <a:gd name="T11" fmla="*/ 45 h 57"/>
                <a:gd name="T12" fmla="*/ 57 w 126"/>
                <a:gd name="T13" fmla="*/ 32 h 57"/>
                <a:gd name="T14" fmla="*/ 0 w 126"/>
                <a:gd name="T15" fmla="*/ 32 h 57"/>
                <a:gd name="T16" fmla="*/ 0 w 126"/>
                <a:gd name="T17" fmla="*/ 20 h 57"/>
                <a:gd name="T18" fmla="*/ 57 w 126"/>
                <a:gd name="T19" fmla="*/ 20 h 57"/>
                <a:gd name="T20" fmla="*/ 57 w 126"/>
                <a:gd name="T21" fmla="*/ 0 h 57"/>
                <a:gd name="T22" fmla="*/ 69 w 126"/>
                <a:gd name="T23" fmla="*/ 0 h 57"/>
                <a:gd name="T24" fmla="*/ 69 w 126"/>
                <a:gd name="T25" fmla="*/ 20 h 57"/>
                <a:gd name="T26" fmla="*/ 126 w 126"/>
                <a:gd name="T27" fmla="*/ 20 h 57"/>
                <a:gd name="T28" fmla="*/ 126 w 126"/>
                <a:gd name="T29" fmla="*/ 32 h 57"/>
                <a:gd name="T30" fmla="*/ 69 w 126"/>
                <a:gd name="T31" fmla="*/ 32 h 57"/>
                <a:gd name="T32" fmla="*/ 69 w 126"/>
                <a:gd name="T33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57">
                  <a:moveTo>
                    <a:pt x="69" y="45"/>
                  </a:moveTo>
                  <a:lnTo>
                    <a:pt x="106" y="45"/>
                  </a:lnTo>
                  <a:lnTo>
                    <a:pt x="106" y="57"/>
                  </a:lnTo>
                  <a:lnTo>
                    <a:pt x="21" y="57"/>
                  </a:lnTo>
                  <a:lnTo>
                    <a:pt x="21" y="45"/>
                  </a:lnTo>
                  <a:lnTo>
                    <a:pt x="57" y="45"/>
                  </a:lnTo>
                  <a:lnTo>
                    <a:pt x="57" y="32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69" y="0"/>
                  </a:lnTo>
                  <a:lnTo>
                    <a:pt x="69" y="20"/>
                  </a:lnTo>
                  <a:lnTo>
                    <a:pt x="126" y="20"/>
                  </a:lnTo>
                  <a:lnTo>
                    <a:pt x="126" y="32"/>
                  </a:lnTo>
                  <a:lnTo>
                    <a:pt x="69" y="32"/>
                  </a:lnTo>
                  <a:lnTo>
                    <a:pt x="6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1892300" y="1219201"/>
              <a:ext cx="142875" cy="149225"/>
            </a:xfrm>
            <a:custGeom>
              <a:avLst/>
              <a:gdLst>
                <a:gd name="T0" fmla="*/ 12 w 90"/>
                <a:gd name="T1" fmla="*/ 94 h 94"/>
                <a:gd name="T2" fmla="*/ 0 w 90"/>
                <a:gd name="T3" fmla="*/ 94 h 94"/>
                <a:gd name="T4" fmla="*/ 0 w 90"/>
                <a:gd name="T5" fmla="*/ 82 h 94"/>
                <a:gd name="T6" fmla="*/ 0 w 90"/>
                <a:gd name="T7" fmla="*/ 8 h 94"/>
                <a:gd name="T8" fmla="*/ 11 w 90"/>
                <a:gd name="T9" fmla="*/ 8 h 94"/>
                <a:gd name="T10" fmla="*/ 25 w 90"/>
                <a:gd name="T11" fmla="*/ 0 h 94"/>
                <a:gd name="T12" fmla="*/ 31 w 90"/>
                <a:gd name="T13" fmla="*/ 11 h 94"/>
                <a:gd name="T14" fmla="*/ 12 w 90"/>
                <a:gd name="T15" fmla="*/ 22 h 94"/>
                <a:gd name="T16" fmla="*/ 12 w 90"/>
                <a:gd name="T17" fmla="*/ 45 h 94"/>
                <a:gd name="T18" fmla="*/ 37 w 90"/>
                <a:gd name="T19" fmla="*/ 45 h 94"/>
                <a:gd name="T20" fmla="*/ 37 w 90"/>
                <a:gd name="T21" fmla="*/ 57 h 94"/>
                <a:gd name="T22" fmla="*/ 12 w 90"/>
                <a:gd name="T23" fmla="*/ 57 h 94"/>
                <a:gd name="T24" fmla="*/ 12 w 90"/>
                <a:gd name="T25" fmla="*/ 82 h 94"/>
                <a:gd name="T26" fmla="*/ 77 w 90"/>
                <a:gd name="T27" fmla="*/ 82 h 94"/>
                <a:gd name="T28" fmla="*/ 77 w 90"/>
                <a:gd name="T29" fmla="*/ 57 h 94"/>
                <a:gd name="T30" fmla="*/ 53 w 90"/>
                <a:gd name="T31" fmla="*/ 57 h 94"/>
                <a:gd name="T32" fmla="*/ 53 w 90"/>
                <a:gd name="T33" fmla="*/ 45 h 94"/>
                <a:gd name="T34" fmla="*/ 77 w 90"/>
                <a:gd name="T35" fmla="*/ 45 h 94"/>
                <a:gd name="T36" fmla="*/ 77 w 90"/>
                <a:gd name="T37" fmla="*/ 20 h 94"/>
                <a:gd name="T38" fmla="*/ 53 w 90"/>
                <a:gd name="T39" fmla="*/ 20 h 94"/>
                <a:gd name="T40" fmla="*/ 53 w 90"/>
                <a:gd name="T41" fmla="*/ 8 h 94"/>
                <a:gd name="T42" fmla="*/ 77 w 90"/>
                <a:gd name="T43" fmla="*/ 8 h 94"/>
                <a:gd name="T44" fmla="*/ 90 w 90"/>
                <a:gd name="T45" fmla="*/ 8 h 94"/>
                <a:gd name="T46" fmla="*/ 90 w 90"/>
                <a:gd name="T47" fmla="*/ 94 h 94"/>
                <a:gd name="T48" fmla="*/ 77 w 90"/>
                <a:gd name="T49" fmla="*/ 94 h 94"/>
                <a:gd name="T50" fmla="*/ 12 w 90"/>
                <a:gd name="T5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94">
                  <a:moveTo>
                    <a:pt x="12" y="94"/>
                  </a:moveTo>
                  <a:lnTo>
                    <a:pt x="0" y="94"/>
                  </a:lnTo>
                  <a:lnTo>
                    <a:pt x="0" y="82"/>
                  </a:lnTo>
                  <a:lnTo>
                    <a:pt x="0" y="8"/>
                  </a:lnTo>
                  <a:lnTo>
                    <a:pt x="11" y="8"/>
                  </a:lnTo>
                  <a:lnTo>
                    <a:pt x="25" y="0"/>
                  </a:lnTo>
                  <a:lnTo>
                    <a:pt x="31" y="11"/>
                  </a:lnTo>
                  <a:lnTo>
                    <a:pt x="12" y="22"/>
                  </a:lnTo>
                  <a:lnTo>
                    <a:pt x="12" y="45"/>
                  </a:lnTo>
                  <a:lnTo>
                    <a:pt x="37" y="45"/>
                  </a:lnTo>
                  <a:lnTo>
                    <a:pt x="37" y="57"/>
                  </a:lnTo>
                  <a:lnTo>
                    <a:pt x="12" y="57"/>
                  </a:lnTo>
                  <a:lnTo>
                    <a:pt x="12" y="82"/>
                  </a:lnTo>
                  <a:lnTo>
                    <a:pt x="77" y="82"/>
                  </a:lnTo>
                  <a:lnTo>
                    <a:pt x="77" y="57"/>
                  </a:lnTo>
                  <a:lnTo>
                    <a:pt x="53" y="57"/>
                  </a:lnTo>
                  <a:lnTo>
                    <a:pt x="53" y="45"/>
                  </a:lnTo>
                  <a:lnTo>
                    <a:pt x="77" y="45"/>
                  </a:lnTo>
                  <a:lnTo>
                    <a:pt x="77" y="20"/>
                  </a:lnTo>
                  <a:lnTo>
                    <a:pt x="53" y="20"/>
                  </a:lnTo>
                  <a:lnTo>
                    <a:pt x="53" y="8"/>
                  </a:lnTo>
                  <a:lnTo>
                    <a:pt x="77" y="8"/>
                  </a:lnTo>
                  <a:lnTo>
                    <a:pt x="90" y="8"/>
                  </a:lnTo>
                  <a:lnTo>
                    <a:pt x="90" y="94"/>
                  </a:lnTo>
                  <a:lnTo>
                    <a:pt x="77" y="94"/>
                  </a:lnTo>
                  <a:lnTo>
                    <a:pt x="12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1995488" y="1165226"/>
              <a:ext cx="39688" cy="46038"/>
            </a:xfrm>
            <a:custGeom>
              <a:avLst/>
              <a:gdLst>
                <a:gd name="T0" fmla="*/ 0 w 25"/>
                <a:gd name="T1" fmla="*/ 23 h 29"/>
                <a:gd name="T2" fmla="*/ 14 w 25"/>
                <a:gd name="T3" fmla="*/ 0 h 29"/>
                <a:gd name="T4" fmla="*/ 25 w 25"/>
                <a:gd name="T5" fmla="*/ 6 h 29"/>
                <a:gd name="T6" fmla="*/ 10 w 25"/>
                <a:gd name="T7" fmla="*/ 29 h 29"/>
                <a:gd name="T8" fmla="*/ 0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23"/>
                  </a:moveTo>
                  <a:lnTo>
                    <a:pt x="14" y="0"/>
                  </a:lnTo>
                  <a:lnTo>
                    <a:pt x="25" y="6"/>
                  </a:lnTo>
                  <a:lnTo>
                    <a:pt x="10" y="29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1938338" y="1158876"/>
              <a:ext cx="39688" cy="46038"/>
            </a:xfrm>
            <a:custGeom>
              <a:avLst/>
              <a:gdLst>
                <a:gd name="T0" fmla="*/ 25 w 25"/>
                <a:gd name="T1" fmla="*/ 23 h 29"/>
                <a:gd name="T2" fmla="*/ 14 w 25"/>
                <a:gd name="T3" fmla="*/ 29 h 29"/>
                <a:gd name="T4" fmla="*/ 0 w 25"/>
                <a:gd name="T5" fmla="*/ 6 h 29"/>
                <a:gd name="T6" fmla="*/ 10 w 25"/>
                <a:gd name="T7" fmla="*/ 0 h 29"/>
                <a:gd name="T8" fmla="*/ 25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25" y="23"/>
                  </a:moveTo>
                  <a:lnTo>
                    <a:pt x="14" y="29"/>
                  </a:lnTo>
                  <a:lnTo>
                    <a:pt x="0" y="6"/>
                  </a:lnTo>
                  <a:lnTo>
                    <a:pt x="10" y="0"/>
                  </a:lnTo>
                  <a:lnTo>
                    <a:pt x="25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1898650" y="1165226"/>
              <a:ext cx="39688" cy="46038"/>
            </a:xfrm>
            <a:custGeom>
              <a:avLst/>
              <a:gdLst>
                <a:gd name="T0" fmla="*/ 0 w 25"/>
                <a:gd name="T1" fmla="*/ 6 h 29"/>
                <a:gd name="T2" fmla="*/ 11 w 25"/>
                <a:gd name="T3" fmla="*/ 0 h 29"/>
                <a:gd name="T4" fmla="*/ 25 w 25"/>
                <a:gd name="T5" fmla="*/ 23 h 29"/>
                <a:gd name="T6" fmla="*/ 15 w 25"/>
                <a:gd name="T7" fmla="*/ 29 h 29"/>
                <a:gd name="T8" fmla="*/ 0 w 25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6"/>
                  </a:moveTo>
                  <a:lnTo>
                    <a:pt x="11" y="0"/>
                  </a:lnTo>
                  <a:lnTo>
                    <a:pt x="25" y="23"/>
                  </a:lnTo>
                  <a:lnTo>
                    <a:pt x="15" y="29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1892300" y="1109663"/>
              <a:ext cx="134938" cy="46038"/>
            </a:xfrm>
            <a:custGeom>
              <a:avLst/>
              <a:gdLst>
                <a:gd name="T0" fmla="*/ 0 w 85"/>
                <a:gd name="T1" fmla="*/ 17 h 29"/>
                <a:gd name="T2" fmla="*/ 82 w 85"/>
                <a:gd name="T3" fmla="*/ 0 h 29"/>
                <a:gd name="T4" fmla="*/ 85 w 85"/>
                <a:gd name="T5" fmla="*/ 11 h 29"/>
                <a:gd name="T6" fmla="*/ 3 w 85"/>
                <a:gd name="T7" fmla="*/ 29 h 29"/>
                <a:gd name="T8" fmla="*/ 0 w 85"/>
                <a:gd name="T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9">
                  <a:moveTo>
                    <a:pt x="0" y="17"/>
                  </a:moveTo>
                  <a:lnTo>
                    <a:pt x="82" y="0"/>
                  </a:lnTo>
                  <a:lnTo>
                    <a:pt x="85" y="11"/>
                  </a:lnTo>
                  <a:lnTo>
                    <a:pt x="3" y="29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1768475" y="1160463"/>
              <a:ext cx="117475" cy="207963"/>
            </a:xfrm>
            <a:custGeom>
              <a:avLst/>
              <a:gdLst>
                <a:gd name="T0" fmla="*/ 46 w 74"/>
                <a:gd name="T1" fmla="*/ 49 h 131"/>
                <a:gd name="T2" fmla="*/ 48 w 74"/>
                <a:gd name="T3" fmla="*/ 48 h 131"/>
                <a:gd name="T4" fmla="*/ 71 w 74"/>
                <a:gd name="T5" fmla="*/ 88 h 131"/>
                <a:gd name="T6" fmla="*/ 60 w 74"/>
                <a:gd name="T7" fmla="*/ 94 h 131"/>
                <a:gd name="T8" fmla="*/ 46 w 74"/>
                <a:gd name="T9" fmla="*/ 68 h 131"/>
                <a:gd name="T10" fmla="*/ 46 w 74"/>
                <a:gd name="T11" fmla="*/ 131 h 131"/>
                <a:gd name="T12" fmla="*/ 33 w 74"/>
                <a:gd name="T13" fmla="*/ 131 h 131"/>
                <a:gd name="T14" fmla="*/ 33 w 74"/>
                <a:gd name="T15" fmla="*/ 59 h 131"/>
                <a:gd name="T16" fmla="*/ 11 w 74"/>
                <a:gd name="T17" fmla="*/ 98 h 131"/>
                <a:gd name="T18" fmla="*/ 0 w 74"/>
                <a:gd name="T19" fmla="*/ 91 h 131"/>
                <a:gd name="T20" fmla="*/ 33 w 74"/>
                <a:gd name="T21" fmla="*/ 34 h 131"/>
                <a:gd name="T22" fmla="*/ 33 w 74"/>
                <a:gd name="T23" fmla="*/ 25 h 131"/>
                <a:gd name="T24" fmla="*/ 5 w 74"/>
                <a:gd name="T25" fmla="*/ 25 h 131"/>
                <a:gd name="T26" fmla="*/ 5 w 74"/>
                <a:gd name="T27" fmla="*/ 13 h 131"/>
                <a:gd name="T28" fmla="*/ 33 w 74"/>
                <a:gd name="T29" fmla="*/ 13 h 131"/>
                <a:gd name="T30" fmla="*/ 33 w 74"/>
                <a:gd name="T31" fmla="*/ 0 h 131"/>
                <a:gd name="T32" fmla="*/ 46 w 74"/>
                <a:gd name="T33" fmla="*/ 0 h 131"/>
                <a:gd name="T34" fmla="*/ 46 w 74"/>
                <a:gd name="T35" fmla="*/ 13 h 131"/>
                <a:gd name="T36" fmla="*/ 74 w 74"/>
                <a:gd name="T37" fmla="*/ 13 h 131"/>
                <a:gd name="T38" fmla="*/ 74 w 74"/>
                <a:gd name="T39" fmla="*/ 25 h 131"/>
                <a:gd name="T40" fmla="*/ 46 w 74"/>
                <a:gd name="T41" fmla="*/ 25 h 131"/>
                <a:gd name="T42" fmla="*/ 46 w 74"/>
                <a:gd name="T43" fmla="*/ 4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131">
                  <a:moveTo>
                    <a:pt x="46" y="49"/>
                  </a:moveTo>
                  <a:lnTo>
                    <a:pt x="48" y="48"/>
                  </a:lnTo>
                  <a:lnTo>
                    <a:pt x="71" y="88"/>
                  </a:lnTo>
                  <a:lnTo>
                    <a:pt x="60" y="94"/>
                  </a:lnTo>
                  <a:lnTo>
                    <a:pt x="46" y="68"/>
                  </a:lnTo>
                  <a:lnTo>
                    <a:pt x="46" y="131"/>
                  </a:lnTo>
                  <a:lnTo>
                    <a:pt x="33" y="131"/>
                  </a:lnTo>
                  <a:lnTo>
                    <a:pt x="33" y="59"/>
                  </a:lnTo>
                  <a:lnTo>
                    <a:pt x="11" y="98"/>
                  </a:lnTo>
                  <a:lnTo>
                    <a:pt x="0" y="91"/>
                  </a:lnTo>
                  <a:lnTo>
                    <a:pt x="33" y="34"/>
                  </a:lnTo>
                  <a:lnTo>
                    <a:pt x="33" y="25"/>
                  </a:lnTo>
                  <a:lnTo>
                    <a:pt x="5" y="25"/>
                  </a:lnTo>
                  <a:lnTo>
                    <a:pt x="5" y="13"/>
                  </a:lnTo>
                  <a:lnTo>
                    <a:pt x="33" y="1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13"/>
                  </a:lnTo>
                  <a:lnTo>
                    <a:pt x="74" y="13"/>
                  </a:lnTo>
                  <a:lnTo>
                    <a:pt x="74" y="25"/>
                  </a:lnTo>
                  <a:lnTo>
                    <a:pt x="46" y="25"/>
                  </a:lnTo>
                  <a:lnTo>
                    <a:pt x="46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1774825" y="1111251"/>
              <a:ext cx="103188" cy="44450"/>
            </a:xfrm>
            <a:custGeom>
              <a:avLst/>
              <a:gdLst>
                <a:gd name="T0" fmla="*/ 0 w 65"/>
                <a:gd name="T1" fmla="*/ 16 h 28"/>
                <a:gd name="T2" fmla="*/ 62 w 65"/>
                <a:gd name="T3" fmla="*/ 0 h 28"/>
                <a:gd name="T4" fmla="*/ 65 w 65"/>
                <a:gd name="T5" fmla="*/ 11 h 28"/>
                <a:gd name="T6" fmla="*/ 4 w 65"/>
                <a:gd name="T7" fmla="*/ 28 h 28"/>
                <a:gd name="T8" fmla="*/ 0 w 65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8">
                  <a:moveTo>
                    <a:pt x="0" y="16"/>
                  </a:moveTo>
                  <a:lnTo>
                    <a:pt x="62" y="0"/>
                  </a:lnTo>
                  <a:lnTo>
                    <a:pt x="65" y="11"/>
                  </a:lnTo>
                  <a:lnTo>
                    <a:pt x="4" y="28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1281113" y="1446213"/>
              <a:ext cx="698500" cy="392113"/>
            </a:xfrm>
            <a:custGeom>
              <a:avLst/>
              <a:gdLst>
                <a:gd name="T0" fmla="*/ 740 w 776"/>
                <a:gd name="T1" fmla="*/ 336 h 436"/>
                <a:gd name="T2" fmla="*/ 626 w 776"/>
                <a:gd name="T3" fmla="*/ 383 h 436"/>
                <a:gd name="T4" fmla="*/ 462 w 776"/>
                <a:gd name="T5" fmla="*/ 218 h 436"/>
                <a:gd name="T6" fmla="*/ 626 w 776"/>
                <a:gd name="T7" fmla="*/ 54 h 436"/>
                <a:gd name="T8" fmla="*/ 738 w 776"/>
                <a:gd name="T9" fmla="*/ 99 h 436"/>
                <a:gd name="T10" fmla="*/ 774 w 776"/>
                <a:gd name="T11" fmla="*/ 58 h 436"/>
                <a:gd name="T12" fmla="*/ 626 w 776"/>
                <a:gd name="T13" fmla="*/ 0 h 436"/>
                <a:gd name="T14" fmla="*/ 422 w 776"/>
                <a:gd name="T15" fmla="*/ 141 h 436"/>
                <a:gd name="T16" fmla="*/ 218 w 776"/>
                <a:gd name="T17" fmla="*/ 0 h 436"/>
                <a:gd name="T18" fmla="*/ 0 w 776"/>
                <a:gd name="T19" fmla="*/ 218 h 436"/>
                <a:gd name="T20" fmla="*/ 218 w 776"/>
                <a:gd name="T21" fmla="*/ 436 h 436"/>
                <a:gd name="T22" fmla="*/ 422 w 776"/>
                <a:gd name="T23" fmla="*/ 294 h 436"/>
                <a:gd name="T24" fmla="*/ 626 w 776"/>
                <a:gd name="T25" fmla="*/ 436 h 436"/>
                <a:gd name="T26" fmla="*/ 776 w 776"/>
                <a:gd name="T27" fmla="*/ 375 h 436"/>
                <a:gd name="T28" fmla="*/ 740 w 776"/>
                <a:gd name="T29" fmla="*/ 336 h 436"/>
                <a:gd name="T30" fmla="*/ 218 w 776"/>
                <a:gd name="T31" fmla="*/ 382 h 436"/>
                <a:gd name="T32" fmla="*/ 55 w 776"/>
                <a:gd name="T33" fmla="*/ 219 h 436"/>
                <a:gd name="T34" fmla="*/ 218 w 776"/>
                <a:gd name="T35" fmla="*/ 55 h 436"/>
                <a:gd name="T36" fmla="*/ 381 w 776"/>
                <a:gd name="T37" fmla="*/ 219 h 436"/>
                <a:gd name="T38" fmla="*/ 218 w 776"/>
                <a:gd name="T39" fmla="*/ 38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6" h="436">
                  <a:moveTo>
                    <a:pt x="740" y="336"/>
                  </a:moveTo>
                  <a:cubicBezTo>
                    <a:pt x="710" y="365"/>
                    <a:pt x="670" y="383"/>
                    <a:pt x="626" y="383"/>
                  </a:cubicBezTo>
                  <a:cubicBezTo>
                    <a:pt x="536" y="383"/>
                    <a:pt x="462" y="309"/>
                    <a:pt x="462" y="218"/>
                  </a:cubicBezTo>
                  <a:cubicBezTo>
                    <a:pt x="462" y="128"/>
                    <a:pt x="536" y="54"/>
                    <a:pt x="626" y="54"/>
                  </a:cubicBezTo>
                  <a:cubicBezTo>
                    <a:pt x="670" y="54"/>
                    <a:pt x="709" y="71"/>
                    <a:pt x="738" y="99"/>
                  </a:cubicBezTo>
                  <a:cubicBezTo>
                    <a:pt x="774" y="58"/>
                    <a:pt x="774" y="58"/>
                    <a:pt x="774" y="58"/>
                  </a:cubicBezTo>
                  <a:cubicBezTo>
                    <a:pt x="735" y="22"/>
                    <a:pt x="683" y="0"/>
                    <a:pt x="626" y="0"/>
                  </a:cubicBezTo>
                  <a:cubicBezTo>
                    <a:pt x="532" y="0"/>
                    <a:pt x="453" y="58"/>
                    <a:pt x="422" y="141"/>
                  </a:cubicBezTo>
                  <a:cubicBezTo>
                    <a:pt x="391" y="58"/>
                    <a:pt x="311" y="0"/>
                    <a:pt x="218" y="0"/>
                  </a:cubicBezTo>
                  <a:cubicBezTo>
                    <a:pt x="98" y="0"/>
                    <a:pt x="0" y="97"/>
                    <a:pt x="0" y="218"/>
                  </a:cubicBezTo>
                  <a:cubicBezTo>
                    <a:pt x="0" y="338"/>
                    <a:pt x="98" y="436"/>
                    <a:pt x="218" y="436"/>
                  </a:cubicBezTo>
                  <a:cubicBezTo>
                    <a:pt x="311" y="436"/>
                    <a:pt x="391" y="377"/>
                    <a:pt x="422" y="294"/>
                  </a:cubicBezTo>
                  <a:cubicBezTo>
                    <a:pt x="453" y="377"/>
                    <a:pt x="532" y="436"/>
                    <a:pt x="626" y="436"/>
                  </a:cubicBezTo>
                  <a:cubicBezTo>
                    <a:pt x="684" y="436"/>
                    <a:pt x="737" y="413"/>
                    <a:pt x="776" y="375"/>
                  </a:cubicBezTo>
                  <a:lnTo>
                    <a:pt x="740" y="336"/>
                  </a:lnTo>
                  <a:close/>
                  <a:moveTo>
                    <a:pt x="218" y="382"/>
                  </a:moveTo>
                  <a:cubicBezTo>
                    <a:pt x="128" y="382"/>
                    <a:pt x="55" y="309"/>
                    <a:pt x="55" y="219"/>
                  </a:cubicBezTo>
                  <a:cubicBezTo>
                    <a:pt x="55" y="128"/>
                    <a:pt x="128" y="55"/>
                    <a:pt x="218" y="55"/>
                  </a:cubicBezTo>
                  <a:cubicBezTo>
                    <a:pt x="308" y="55"/>
                    <a:pt x="381" y="128"/>
                    <a:pt x="381" y="219"/>
                  </a:cubicBezTo>
                  <a:cubicBezTo>
                    <a:pt x="381" y="309"/>
                    <a:pt x="308" y="382"/>
                    <a:pt x="218" y="3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 noEditPoints="1"/>
            </p:cNvSpPr>
            <p:nvPr/>
          </p:nvSpPr>
          <p:spPr bwMode="auto">
            <a:xfrm>
              <a:off x="603250" y="1054101"/>
              <a:ext cx="679450" cy="800100"/>
            </a:xfrm>
            <a:custGeom>
              <a:avLst/>
              <a:gdLst>
                <a:gd name="T0" fmla="*/ 313 w 756"/>
                <a:gd name="T1" fmla="*/ 0 h 888"/>
                <a:gd name="T2" fmla="*/ 296 w 756"/>
                <a:gd name="T3" fmla="*/ 1 h 888"/>
                <a:gd name="T4" fmla="*/ 296 w 756"/>
                <a:gd name="T5" fmla="*/ 0 h 888"/>
                <a:gd name="T6" fmla="*/ 0 w 756"/>
                <a:gd name="T7" fmla="*/ 0 h 888"/>
                <a:gd name="T8" fmla="*/ 0 w 756"/>
                <a:gd name="T9" fmla="*/ 888 h 888"/>
                <a:gd name="T10" fmla="*/ 296 w 756"/>
                <a:gd name="T11" fmla="*/ 888 h 888"/>
                <a:gd name="T12" fmla="*/ 296 w 756"/>
                <a:gd name="T13" fmla="*/ 888 h 888"/>
                <a:gd name="T14" fmla="*/ 311 w 756"/>
                <a:gd name="T15" fmla="*/ 888 h 888"/>
                <a:gd name="T16" fmla="*/ 756 w 756"/>
                <a:gd name="T17" fmla="*/ 442 h 888"/>
                <a:gd name="T18" fmla="*/ 313 w 756"/>
                <a:gd name="T19" fmla="*/ 0 h 888"/>
                <a:gd name="T20" fmla="*/ 257 w 756"/>
                <a:gd name="T21" fmla="*/ 326 h 888"/>
                <a:gd name="T22" fmla="*/ 349 w 756"/>
                <a:gd name="T23" fmla="*/ 92 h 888"/>
                <a:gd name="T24" fmla="*/ 411 w 756"/>
                <a:gd name="T25" fmla="*/ 341 h 888"/>
                <a:gd name="T26" fmla="*/ 317 w 756"/>
                <a:gd name="T27" fmla="*/ 578 h 888"/>
                <a:gd name="T28" fmla="*/ 257 w 756"/>
                <a:gd name="T29" fmla="*/ 326 h 888"/>
                <a:gd name="T30" fmla="*/ 234 w 756"/>
                <a:gd name="T31" fmla="*/ 790 h 888"/>
                <a:gd name="T32" fmla="*/ 118 w 756"/>
                <a:gd name="T33" fmla="*/ 558 h 888"/>
                <a:gd name="T34" fmla="*/ 212 w 756"/>
                <a:gd name="T35" fmla="*/ 279 h 888"/>
                <a:gd name="T36" fmla="*/ 273 w 756"/>
                <a:gd name="T37" fmla="*/ 573 h 888"/>
                <a:gd name="T38" fmla="*/ 278 w 756"/>
                <a:gd name="T39" fmla="*/ 667 h 888"/>
                <a:gd name="T40" fmla="*/ 234 w 756"/>
                <a:gd name="T41" fmla="*/ 790 h 888"/>
                <a:gd name="T42" fmla="*/ 505 w 756"/>
                <a:gd name="T43" fmla="*/ 664 h 888"/>
                <a:gd name="T44" fmla="*/ 278 w 756"/>
                <a:gd name="T45" fmla="*/ 789 h 888"/>
                <a:gd name="T46" fmla="*/ 395 w 756"/>
                <a:gd name="T47" fmla="*/ 559 h 888"/>
                <a:gd name="T48" fmla="*/ 616 w 756"/>
                <a:gd name="T49" fmla="*/ 426 h 888"/>
                <a:gd name="T50" fmla="*/ 505 w 756"/>
                <a:gd name="T51" fmla="*/ 664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6" h="888">
                  <a:moveTo>
                    <a:pt x="313" y="0"/>
                  </a:moveTo>
                  <a:cubicBezTo>
                    <a:pt x="307" y="0"/>
                    <a:pt x="302" y="0"/>
                    <a:pt x="296" y="1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88"/>
                    <a:pt x="0" y="888"/>
                    <a:pt x="0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301" y="888"/>
                    <a:pt x="306" y="888"/>
                    <a:pt x="311" y="888"/>
                  </a:cubicBezTo>
                  <a:cubicBezTo>
                    <a:pt x="556" y="888"/>
                    <a:pt x="756" y="686"/>
                    <a:pt x="756" y="442"/>
                  </a:cubicBezTo>
                  <a:cubicBezTo>
                    <a:pt x="756" y="197"/>
                    <a:pt x="557" y="1"/>
                    <a:pt x="313" y="0"/>
                  </a:cubicBezTo>
                  <a:close/>
                  <a:moveTo>
                    <a:pt x="257" y="326"/>
                  </a:moveTo>
                  <a:cubicBezTo>
                    <a:pt x="268" y="192"/>
                    <a:pt x="349" y="92"/>
                    <a:pt x="349" y="92"/>
                  </a:cubicBezTo>
                  <a:cubicBezTo>
                    <a:pt x="349" y="92"/>
                    <a:pt x="427" y="188"/>
                    <a:pt x="411" y="341"/>
                  </a:cubicBezTo>
                  <a:cubicBezTo>
                    <a:pt x="396" y="491"/>
                    <a:pt x="317" y="578"/>
                    <a:pt x="317" y="578"/>
                  </a:cubicBezTo>
                  <a:cubicBezTo>
                    <a:pt x="317" y="578"/>
                    <a:pt x="245" y="459"/>
                    <a:pt x="257" y="326"/>
                  </a:cubicBezTo>
                  <a:close/>
                  <a:moveTo>
                    <a:pt x="234" y="790"/>
                  </a:moveTo>
                  <a:cubicBezTo>
                    <a:pt x="234" y="790"/>
                    <a:pt x="127" y="667"/>
                    <a:pt x="118" y="558"/>
                  </a:cubicBezTo>
                  <a:cubicBezTo>
                    <a:pt x="105" y="410"/>
                    <a:pt x="212" y="279"/>
                    <a:pt x="212" y="279"/>
                  </a:cubicBezTo>
                  <a:cubicBezTo>
                    <a:pt x="205" y="483"/>
                    <a:pt x="273" y="573"/>
                    <a:pt x="273" y="573"/>
                  </a:cubicBezTo>
                  <a:cubicBezTo>
                    <a:pt x="273" y="573"/>
                    <a:pt x="289" y="597"/>
                    <a:pt x="278" y="667"/>
                  </a:cubicBezTo>
                  <a:cubicBezTo>
                    <a:pt x="267" y="736"/>
                    <a:pt x="234" y="790"/>
                    <a:pt x="234" y="790"/>
                  </a:cubicBezTo>
                  <a:close/>
                  <a:moveTo>
                    <a:pt x="505" y="664"/>
                  </a:moveTo>
                  <a:cubicBezTo>
                    <a:pt x="408" y="771"/>
                    <a:pt x="278" y="789"/>
                    <a:pt x="278" y="789"/>
                  </a:cubicBezTo>
                  <a:cubicBezTo>
                    <a:pt x="278" y="789"/>
                    <a:pt x="282" y="666"/>
                    <a:pt x="395" y="559"/>
                  </a:cubicBezTo>
                  <a:cubicBezTo>
                    <a:pt x="508" y="453"/>
                    <a:pt x="616" y="426"/>
                    <a:pt x="616" y="426"/>
                  </a:cubicBezTo>
                  <a:cubicBezTo>
                    <a:pt x="616" y="426"/>
                    <a:pt x="601" y="557"/>
                    <a:pt x="505" y="6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7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0" y="249555"/>
            <a:ext cx="946785" cy="45148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68275" y="6358255"/>
            <a:ext cx="295211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湖南一程智能科技有限公司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Hunan Yicheng Intelligent Technology Co.Lt</a:t>
            </a:r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zh-CN" sz="9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0115" y="1447800"/>
            <a:ext cx="53784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5015" y="1447800"/>
            <a:ext cx="702310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3-4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、信号点位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布局图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840865" y="3244850"/>
            <a:ext cx="12795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小车移动异步</a:t>
            </a:r>
            <a:r>
              <a:rPr lang="zh-CN" altLang="en-US"/>
              <a:t>电机</a:t>
            </a:r>
            <a:endParaRPr lang="zh-CN" altLang="en-US"/>
          </a:p>
        </p:txBody>
      </p:sp>
      <p:pic>
        <p:nvPicPr>
          <p:cNvPr id="43" name="图片 21" descr="img_v3_02fq_43d0c5a9-38cc-4d2a-b366-714ee9a9cf2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9605" y="701040"/>
            <a:ext cx="6445250" cy="5078730"/>
          </a:xfrm>
          <a:prstGeom prst="rect">
            <a:avLst/>
          </a:prstGeom>
        </p:spPr>
      </p:pic>
      <p:cxnSp>
        <p:nvCxnSpPr>
          <p:cNvPr id="40" name="直接箭头连接符 39"/>
          <p:cNvCxnSpPr>
            <a:stCxn id="37" idx="3"/>
          </p:cNvCxnSpPr>
          <p:nvPr/>
        </p:nvCxnSpPr>
        <p:spPr>
          <a:xfrm flipV="1">
            <a:off x="3120390" y="2225040"/>
            <a:ext cx="1756410" cy="134239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9" name="直接箭头连接符 38"/>
          <p:cNvCxnSpPr>
            <a:stCxn id="37" idx="3"/>
          </p:cNvCxnSpPr>
          <p:nvPr/>
        </p:nvCxnSpPr>
        <p:spPr>
          <a:xfrm>
            <a:off x="3120390" y="3567430"/>
            <a:ext cx="1765935" cy="1472565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PLACING_PICTURE_USER_VIEWPORT" val="{&quot;height&quot;:871,&quot;width&quot;:12006}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UNIT_PLACING_PICTURE_USER_VIEWPORT" val="{&quot;height&quot;:871,&quot;width&quot;:12006}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UNIT_PLACING_PICTURE_USER_VIEWPORT" val="{&quot;height&quot;:871,&quot;width&quot;:12006}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UNIT_PLACING_PICTURE_USER_VIEWPORT" val="{&quot;height&quot;:871,&quot;width&quot;:12006}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UNIT_PLACING_PICTURE_USER_VIEWPORT" val="{&quot;height&quot;:871,&quot;width&quot;:12006}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PLACING_PICTURE_USER_VIEWPORT" val="{&quot;height&quot;:871,&quot;width&quot;:12006}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UNIT_PLACING_PICTURE_USER_VIEWPORT" val="{&quot;height&quot;:871,&quot;width&quot;:12006}"/>
</p:tagLst>
</file>

<file path=ppt/tags/tag113.xml><?xml version="1.0" encoding="utf-8"?>
<p:tagLst xmlns:p="http://schemas.openxmlformats.org/presentationml/2006/main">
  <p:tag name="commondata" val="eyJoZGlkIjoiZGRmYTllNWM1ZDk0YzUxMjFmZTY5NjdmODY2NTc5NzgifQ==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UNIT_PLACING_PICTURE_USER_VIEWPORT" val="{&quot;height&quot;:871,&quot;width&quot;:12006}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UNIT_PLACING_PICTURE_USER_VIEWPORT" val="{&quot;height&quot;:871,&quot;width&quot;:12006}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UNIT_PLACING_PICTURE_USER_VIEWPORT" val="{&quot;height&quot;:871,&quot;width&quot;:12006}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PLACING_PICTURE_USER_VIEWPORT" val="{&quot;height&quot;:871,&quot;width&quot;:12006}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UNIT_PLACING_PICTURE_USER_VIEWPORT" val="{&quot;height&quot;:871,&quot;width&quot;:12006}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UNIT_PLACING_PICTURE_USER_VIEWPORT" val="{&quot;height&quot;:871,&quot;width&quot;:12006}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UNIT_PLACING_PICTURE_USER_VIEWPORT" val="{&quot;height&quot;:871,&quot;width&quot;:12006}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UNIT_PLACING_PICTURE_USER_VIEWPORT" val="{&quot;height&quot;:871,&quot;width&quot;:12006}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PLACING_PICTURE_USER_VIEWPORT" val="{&quot;height&quot;:871,&quot;width&quot;:12006}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UNIT_PLACING_PICTURE_USER_VIEWPORT" val="{&quot;height&quot;:871,&quot;width&quot;:12006}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UNIT_PLACING_PICTURE_USER_VIEWPORT" val="{&quot;height&quot;:871,&quot;width&quot;:12006}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UNIT_PLACING_PICTURE_USER_VIEWPORT" val="{&quot;height&quot;:871,&quot;width&quot;:12006}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UNIT_PLACING_PICTURE_USER_VIEWPORT" val="{&quot;height&quot;:871,&quot;width&quot;:12006}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PLACING_PICTURE_USER_VIEWPORT" val="{&quot;height&quot;:871,&quot;width&quot;:12006}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UNIT_PLACING_PICTURE_USER_VIEWPORT" val="{&quot;height&quot;:871,&quot;width&quot;:12006}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UNIT_PLACING_PICTURE_USER_VIEWPORT" val="{&quot;height&quot;:871,&quot;width&quot;:12006}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UNIT_PLACING_PICTURE_USER_VIEWPORT" val="{&quot;height&quot;:871,&quot;width&quot;:12006}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UNIT_PLACING_PICTURE_USER_VIEWPORT" val="{&quot;height&quot;:871,&quot;width&quot;:12006}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2084</Words>
  <Application>WPS 演示</Application>
  <PresentationFormat>宽屏</PresentationFormat>
  <Paragraphs>252</Paragraphs>
  <Slides>25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郑耀彬</cp:lastModifiedBy>
  <cp:revision>270</cp:revision>
  <dcterms:created xsi:type="dcterms:W3CDTF">2019-06-19T02:08:00Z</dcterms:created>
  <dcterms:modified xsi:type="dcterms:W3CDTF">2024-12-07T02:18:31Z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14048CE7D0AB498B89A6344CFEAE57D9_13</vt:lpwstr>
  </property>
</Properties>
</file>